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26" r:id="rId3"/>
    <p:sldId id="429" r:id="rId4"/>
    <p:sldId id="393" r:id="rId5"/>
    <p:sldId id="446" r:id="rId6"/>
    <p:sldId id="447" r:id="rId7"/>
    <p:sldId id="435" r:id="rId8"/>
    <p:sldId id="436" r:id="rId9"/>
    <p:sldId id="444" r:id="rId10"/>
    <p:sldId id="437" r:id="rId11"/>
    <p:sldId id="445" r:id="rId12"/>
    <p:sldId id="438" r:id="rId13"/>
    <p:sldId id="439" r:id="rId14"/>
    <p:sldId id="440" r:id="rId15"/>
    <p:sldId id="442" r:id="rId16"/>
    <p:sldId id="443" r:id="rId17"/>
    <p:sldId id="432" r:id="rId18"/>
    <p:sldId id="441" r:id="rId19"/>
    <p:sldId id="411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çalho" id="{5FC89775-FB6E-4C19-956E-F1500EF82FB1}">
          <p14:sldIdLst>
            <p14:sldId id="256"/>
            <p14:sldId id="426"/>
          </p14:sldIdLst>
        </p14:section>
        <p14:section name="Corpo" id="{C1B52B8F-9741-461F-B9F3-77474CB36529}">
          <p14:sldIdLst>
            <p14:sldId id="429"/>
            <p14:sldId id="393"/>
            <p14:sldId id="446"/>
            <p14:sldId id="447"/>
            <p14:sldId id="435"/>
            <p14:sldId id="436"/>
            <p14:sldId id="444"/>
            <p14:sldId id="437"/>
            <p14:sldId id="445"/>
            <p14:sldId id="438"/>
            <p14:sldId id="439"/>
            <p14:sldId id="440"/>
            <p14:sldId id="442"/>
            <p14:sldId id="443"/>
            <p14:sldId id="432"/>
            <p14:sldId id="441"/>
          </p14:sldIdLst>
        </p14:section>
        <p14:section name="Rodape" id="{B0B1DD15-0515-4D55-A34A-D4778AB43883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929BA-42A6-4FE7-A6EF-3CC764DB40C5}" v="66" dt="2025-09-04T20:27:19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isson Carvalho Vasconcelos" userId="4fded42ca2697f29" providerId="LiveId" clId="{8111BBC7-7873-4550-9427-039A8A2B38F4}"/>
    <pc:docChg chg="undo redo custSel addSld delSld modSld sldOrd modSection">
      <pc:chgData name="Álisson Carvalho Vasconcelos" userId="4fded42ca2697f29" providerId="LiveId" clId="{8111BBC7-7873-4550-9427-039A8A2B38F4}" dt="2025-08-26T19:26:21.478" v="1002" actId="20577"/>
      <pc:docMkLst>
        <pc:docMk/>
      </pc:docMkLst>
      <pc:sldChg chg="addSp delSp modSp mod modNotesTx">
        <pc:chgData name="Álisson Carvalho Vasconcelos" userId="4fded42ca2697f29" providerId="LiveId" clId="{8111BBC7-7873-4550-9427-039A8A2B38F4}" dt="2025-08-26T13:00:32.028" v="1001" actId="20577"/>
        <pc:sldMkLst>
          <pc:docMk/>
          <pc:sldMk cId="2371509768" sldId="256"/>
        </pc:sldMkLst>
        <pc:spChg chg="mod">
          <ac:chgData name="Álisson Carvalho Vasconcelos" userId="4fded42ca2697f29" providerId="LiveId" clId="{8111BBC7-7873-4550-9427-039A8A2B38F4}" dt="2025-08-26T13:00:32.028" v="1001" actId="20577"/>
          <ac:spMkLst>
            <pc:docMk/>
            <pc:sldMk cId="2371509768" sldId="256"/>
            <ac:spMk id="2" creationId="{141B575F-EFCB-CF0D-B662-64A5A9C2BECB}"/>
          </ac:spMkLst>
        </pc:spChg>
        <pc:spChg chg="mod">
          <ac:chgData name="Álisson Carvalho Vasconcelos" userId="4fded42ca2697f29" providerId="LiveId" clId="{8111BBC7-7873-4550-9427-039A8A2B38F4}" dt="2025-08-26T12:57:15.248" v="998" actId="20577"/>
          <ac:spMkLst>
            <pc:docMk/>
            <pc:sldMk cId="2371509768" sldId="256"/>
            <ac:spMk id="3" creationId="{BF31D382-4EC9-15BF-CF66-C58C350C174A}"/>
          </ac:spMkLst>
        </pc:spChg>
        <pc:spChg chg="mod">
          <ac:chgData name="Álisson Carvalho Vasconcelos" userId="4fded42ca2697f29" providerId="LiveId" clId="{8111BBC7-7873-4550-9427-039A8A2B38F4}" dt="2025-08-25T16:55:53.793" v="410" actId="164"/>
          <ac:spMkLst>
            <pc:docMk/>
            <pc:sldMk cId="2371509768" sldId="256"/>
            <ac:spMk id="4" creationId="{DCC87D01-EE91-292F-BFB5-44F2B77AB5E1}"/>
          </ac:spMkLst>
        </pc:spChg>
        <pc:grpChg chg="add mod">
          <ac:chgData name="Álisson Carvalho Vasconcelos" userId="4fded42ca2697f29" providerId="LiveId" clId="{8111BBC7-7873-4550-9427-039A8A2B38F4}" dt="2025-08-25T16:55:53.793" v="410" actId="164"/>
          <ac:grpSpMkLst>
            <pc:docMk/>
            <pc:sldMk cId="2371509768" sldId="256"/>
            <ac:grpSpMk id="12" creationId="{FBC441C6-0D38-D3A0-3C28-B01ADD09DFD7}"/>
          </ac:grpSpMkLst>
        </pc:grpChg>
        <pc:picChg chg="add mod">
          <ac:chgData name="Álisson Carvalho Vasconcelos" userId="4fded42ca2697f29" providerId="LiveId" clId="{8111BBC7-7873-4550-9427-039A8A2B38F4}" dt="2025-08-25T16:50:01.537" v="259"/>
          <ac:picMkLst>
            <pc:docMk/>
            <pc:sldMk cId="2371509768" sldId="256"/>
            <ac:picMk id="8" creationId="{947EA7ED-103F-3CB6-08A1-958D7ED59B95}"/>
          </ac:picMkLst>
        </pc:picChg>
        <pc:picChg chg="add mod">
          <ac:chgData name="Álisson Carvalho Vasconcelos" userId="4fded42ca2697f29" providerId="LiveId" clId="{8111BBC7-7873-4550-9427-039A8A2B38F4}" dt="2025-08-25T16:50:55.470" v="375" actId="1036"/>
          <ac:picMkLst>
            <pc:docMk/>
            <pc:sldMk cId="2371509768" sldId="256"/>
            <ac:picMk id="10" creationId="{05BF06D3-087E-241B-2AE5-0EB8053D4C19}"/>
          </ac:picMkLst>
        </pc:picChg>
        <pc:picChg chg="mod">
          <ac:chgData name="Álisson Carvalho Vasconcelos" userId="4fded42ca2697f29" providerId="LiveId" clId="{8111BBC7-7873-4550-9427-039A8A2B38F4}" dt="2025-08-25T16:55:53.793" v="410" actId="164"/>
          <ac:picMkLst>
            <pc:docMk/>
            <pc:sldMk cId="2371509768" sldId="256"/>
            <ac:picMk id="19" creationId="{DF5FD383-4578-58F3-3595-269F8FB867F9}"/>
          </ac:picMkLst>
        </pc:picChg>
      </pc:sldChg>
      <pc:sldChg chg="addSp delSp modSp del mod modNotesTx">
        <pc:chgData name="Álisson Carvalho Vasconcelos" userId="4fded42ca2697f29" providerId="LiveId" clId="{8111BBC7-7873-4550-9427-039A8A2B38F4}" dt="2025-08-25T16:55:13.837" v="404" actId="2696"/>
        <pc:sldMkLst>
          <pc:docMk/>
          <pc:sldMk cId="1511864638" sldId="257"/>
        </pc:sldMkLst>
      </pc:sldChg>
      <pc:sldChg chg="addSp delSp modSp mod setBg modNotesTx">
        <pc:chgData name="Álisson Carvalho Vasconcelos" userId="4fded42ca2697f29" providerId="LiveId" clId="{8111BBC7-7873-4550-9427-039A8A2B38F4}" dt="2025-08-26T06:05:09.301" v="949" actId="478"/>
        <pc:sldMkLst>
          <pc:docMk/>
          <pc:sldMk cId="3493554410" sldId="393"/>
        </pc:sldMkLst>
        <pc:spChg chg="mod">
          <ac:chgData name="Álisson Carvalho Vasconcelos" userId="4fded42ca2697f29" providerId="LiveId" clId="{8111BBC7-7873-4550-9427-039A8A2B38F4}" dt="2025-08-26T05:44:56.040" v="646" actId="20577"/>
          <ac:spMkLst>
            <pc:docMk/>
            <pc:sldMk cId="3493554410" sldId="393"/>
            <ac:spMk id="2" creationId="{00000000-0000-0000-0000-000000000000}"/>
          </ac:spMkLst>
        </pc:spChg>
        <pc:spChg chg="add mod">
          <ac:chgData name="Álisson Carvalho Vasconcelos" userId="4fded42ca2697f29" providerId="LiveId" clId="{8111BBC7-7873-4550-9427-039A8A2B38F4}" dt="2025-08-26T05:39:07.110" v="586"/>
          <ac:spMkLst>
            <pc:docMk/>
            <pc:sldMk cId="3493554410" sldId="393"/>
            <ac:spMk id="24" creationId="{B7675E64-3E63-E771-0A75-43BEAFD2337C}"/>
          </ac:spMkLst>
        </pc:spChg>
        <pc:spChg chg="ad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28" creationId="{50D1C5B3-B60D-4696-AE60-100D5EC8AB5D}"/>
          </ac:spMkLst>
        </pc:spChg>
        <pc:grpChg chg="add">
          <ac:chgData name="Álisson Carvalho Vasconcelos" userId="4fded42ca2697f29" providerId="LiveId" clId="{8111BBC7-7873-4550-9427-039A8A2B38F4}" dt="2025-08-26T05:38:20.487" v="582" actId="26606"/>
          <ac:grpSpMkLst>
            <pc:docMk/>
            <pc:sldMk cId="3493554410" sldId="393"/>
            <ac:grpSpMk id="30" creationId="{73EDDF53-0851-48D4-A466-6FE0DCE91E73}"/>
          </ac:grpSpMkLst>
        </pc:grpChg>
        <pc:picChg chg="add mod">
          <ac:chgData name="Álisson Carvalho Vasconcelos" userId="4fded42ca2697f29" providerId="LiveId" clId="{8111BBC7-7873-4550-9427-039A8A2B38F4}" dt="2025-08-26T05:38:42.185" v="585" actId="14100"/>
          <ac:picMkLst>
            <pc:docMk/>
            <pc:sldMk cId="3493554410" sldId="393"/>
            <ac:picMk id="17" creationId="{38F2B666-8E60-6446-1ED5-A23D27BEF6E9}"/>
          </ac:picMkLst>
        </pc:picChg>
      </pc:sldChg>
      <pc:sldChg chg="addSp delSp modSp del mod">
        <pc:chgData name="Álisson Carvalho Vasconcelos" userId="4fded42ca2697f29" providerId="LiveId" clId="{8111BBC7-7873-4550-9427-039A8A2B38F4}" dt="2025-08-26T05:40:11.885" v="596" actId="2696"/>
        <pc:sldMkLst>
          <pc:docMk/>
          <pc:sldMk cId="3051181927" sldId="394"/>
        </pc:sldMkLst>
      </pc:sldChg>
      <pc:sldChg chg="del">
        <pc:chgData name="Álisson Carvalho Vasconcelos" userId="4fded42ca2697f29" providerId="LiveId" clId="{8111BBC7-7873-4550-9427-039A8A2B38F4}" dt="2025-08-26T05:43:03.360" v="620" actId="47"/>
        <pc:sldMkLst>
          <pc:docMk/>
          <pc:sldMk cId="3906718406" sldId="396"/>
        </pc:sldMkLst>
      </pc:sldChg>
      <pc:sldChg chg="del">
        <pc:chgData name="Álisson Carvalho Vasconcelos" userId="4fded42ca2697f29" providerId="LiveId" clId="{8111BBC7-7873-4550-9427-039A8A2B38F4}" dt="2025-08-26T05:43:04.571" v="621" actId="47"/>
        <pc:sldMkLst>
          <pc:docMk/>
          <pc:sldMk cId="3597127746" sldId="398"/>
        </pc:sldMkLst>
      </pc:sldChg>
      <pc:sldChg chg="del">
        <pc:chgData name="Álisson Carvalho Vasconcelos" userId="4fded42ca2697f29" providerId="LiveId" clId="{8111BBC7-7873-4550-9427-039A8A2B38F4}" dt="2025-08-26T05:43:06.141" v="622" actId="47"/>
        <pc:sldMkLst>
          <pc:docMk/>
          <pc:sldMk cId="2122324263" sldId="399"/>
        </pc:sldMkLst>
      </pc:sldChg>
      <pc:sldChg chg="del">
        <pc:chgData name="Álisson Carvalho Vasconcelos" userId="4fded42ca2697f29" providerId="LiveId" clId="{8111BBC7-7873-4550-9427-039A8A2B38F4}" dt="2025-08-26T05:46:26.346" v="669" actId="47"/>
        <pc:sldMkLst>
          <pc:docMk/>
          <pc:sldMk cId="1164978416" sldId="400"/>
        </pc:sldMkLst>
      </pc:sldChg>
      <pc:sldChg chg="del">
        <pc:chgData name="Álisson Carvalho Vasconcelos" userId="4fded42ca2697f29" providerId="LiveId" clId="{8111BBC7-7873-4550-9427-039A8A2B38F4}" dt="2025-08-26T05:43:07.444" v="623" actId="47"/>
        <pc:sldMkLst>
          <pc:docMk/>
          <pc:sldMk cId="44083189" sldId="402"/>
        </pc:sldMkLst>
      </pc:sldChg>
      <pc:sldChg chg="del">
        <pc:chgData name="Álisson Carvalho Vasconcelos" userId="4fded42ca2697f29" providerId="LiveId" clId="{8111BBC7-7873-4550-9427-039A8A2B38F4}" dt="2025-08-26T05:43:09.751" v="625" actId="47"/>
        <pc:sldMkLst>
          <pc:docMk/>
          <pc:sldMk cId="2674041390" sldId="403"/>
        </pc:sldMkLst>
      </pc:sldChg>
      <pc:sldChg chg="del">
        <pc:chgData name="Álisson Carvalho Vasconcelos" userId="4fded42ca2697f29" providerId="LiveId" clId="{8111BBC7-7873-4550-9427-039A8A2B38F4}" dt="2025-08-26T05:46:41.836" v="673" actId="47"/>
        <pc:sldMkLst>
          <pc:docMk/>
          <pc:sldMk cId="2850491352" sldId="404"/>
        </pc:sldMkLst>
      </pc:sldChg>
      <pc:sldChg chg="del">
        <pc:chgData name="Álisson Carvalho Vasconcelos" userId="4fded42ca2697f29" providerId="LiveId" clId="{8111BBC7-7873-4550-9427-039A8A2B38F4}" dt="2025-08-26T05:46:39.700" v="672" actId="47"/>
        <pc:sldMkLst>
          <pc:docMk/>
          <pc:sldMk cId="1291159564" sldId="405"/>
        </pc:sldMkLst>
      </pc:sldChg>
      <pc:sldChg chg="del">
        <pc:chgData name="Álisson Carvalho Vasconcelos" userId="4fded42ca2697f29" providerId="LiveId" clId="{8111BBC7-7873-4550-9427-039A8A2B38F4}" dt="2025-08-26T06:06:44.290" v="957" actId="47"/>
        <pc:sldMkLst>
          <pc:docMk/>
          <pc:sldMk cId="1676252378" sldId="407"/>
        </pc:sldMkLst>
      </pc:sldChg>
      <pc:sldChg chg="del">
        <pc:chgData name="Álisson Carvalho Vasconcelos" userId="4fded42ca2697f29" providerId="LiveId" clId="{8111BBC7-7873-4550-9427-039A8A2B38F4}" dt="2025-08-26T05:43:08.590" v="624" actId="47"/>
        <pc:sldMkLst>
          <pc:docMk/>
          <pc:sldMk cId="642856668" sldId="408"/>
        </pc:sldMkLst>
      </pc:sldChg>
      <pc:sldChg chg="del">
        <pc:chgData name="Álisson Carvalho Vasconcelos" userId="4fded42ca2697f29" providerId="LiveId" clId="{8111BBC7-7873-4550-9427-039A8A2B38F4}" dt="2025-08-26T05:46:29.209" v="670" actId="47"/>
        <pc:sldMkLst>
          <pc:docMk/>
          <pc:sldMk cId="3034289593" sldId="409"/>
        </pc:sldMkLst>
      </pc:sldChg>
      <pc:sldChg chg="del">
        <pc:chgData name="Álisson Carvalho Vasconcelos" userId="4fded42ca2697f29" providerId="LiveId" clId="{8111BBC7-7873-4550-9427-039A8A2B38F4}" dt="2025-08-26T06:06:45.375" v="958" actId="47"/>
        <pc:sldMkLst>
          <pc:docMk/>
          <pc:sldMk cId="2796765297" sldId="410"/>
        </pc:sldMkLst>
      </pc:sldChg>
      <pc:sldChg chg="addSp delSp modSp mod modNotesTx">
        <pc:chgData name="Álisson Carvalho Vasconcelos" userId="4fded42ca2697f29" providerId="LiveId" clId="{8111BBC7-7873-4550-9427-039A8A2B38F4}" dt="2025-08-26T06:32:04.184" v="991" actId="1076"/>
        <pc:sldMkLst>
          <pc:docMk/>
          <pc:sldMk cId="4151182013" sldId="411"/>
        </pc:sldMkLst>
        <pc:spChg chg="mod">
          <ac:chgData name="Álisson Carvalho Vasconcelos" userId="4fded42ca2697f29" providerId="LiveId" clId="{8111BBC7-7873-4550-9427-039A8A2B38F4}" dt="2025-08-26T06:26:01.075" v="975" actId="207"/>
          <ac:spMkLst>
            <pc:docMk/>
            <pc:sldMk cId="4151182013" sldId="411"/>
            <ac:spMk id="7" creationId="{9DC23BE1-41FA-F184-13D3-DC30D52C858A}"/>
          </ac:spMkLst>
        </pc:spChg>
        <pc:spChg chg="mod">
          <ac:chgData name="Álisson Carvalho Vasconcelos" userId="4fded42ca2697f29" providerId="LiveId" clId="{8111BBC7-7873-4550-9427-039A8A2B38F4}" dt="2025-08-26T06:08:32.520" v="969"/>
          <ac:spMkLst>
            <pc:docMk/>
            <pc:sldMk cId="4151182013" sldId="411"/>
            <ac:spMk id="17" creationId="{F75ED5E1-FF9C-2F45-81D6-F0276BF3F8B6}"/>
          </ac:spMkLst>
        </pc:spChg>
        <pc:grpChg chg="add mod">
          <ac:chgData name="Álisson Carvalho Vasconcelos" userId="4fded42ca2697f29" providerId="LiveId" clId="{8111BBC7-7873-4550-9427-039A8A2B38F4}" dt="2025-08-26T06:08:32.520" v="969"/>
          <ac:grpSpMkLst>
            <pc:docMk/>
            <pc:sldMk cId="4151182013" sldId="411"/>
            <ac:grpSpMk id="13" creationId="{8FBEAC7D-F576-E051-FF9C-AC03E71DD8CC}"/>
          </ac:grpSpMkLst>
        </pc:grp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2" creationId="{2FC6DA4C-1E3D-367E-DD67-2E9E8FE3883E}"/>
          </ac:picMkLst>
        </pc:picChg>
        <pc:picChg chg="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6" creationId="{3AC224F4-E667-1F82-904F-325812BB6A79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8" creationId="{2FDA6707-6F74-4A46-E5D9-33F8EDCB5115}"/>
          </ac:picMkLst>
        </pc:picChg>
        <pc:picChg chg="add mod ord">
          <ac:chgData name="Álisson Carvalho Vasconcelos" userId="4fded42ca2697f29" providerId="LiveId" clId="{8111BBC7-7873-4550-9427-039A8A2B38F4}" dt="2025-08-26T06:25:29.444" v="974" actId="167"/>
          <ac:picMkLst>
            <pc:docMk/>
            <pc:sldMk cId="4151182013" sldId="411"/>
            <ac:picMk id="22" creationId="{BE26B916-9EF8-EBBF-D009-809A4402B8DF}"/>
          </ac:picMkLst>
        </pc:picChg>
        <pc:picChg chg="add mod">
          <ac:chgData name="Álisson Carvalho Vasconcelos" userId="4fded42ca2697f29" providerId="LiveId" clId="{8111BBC7-7873-4550-9427-039A8A2B38F4}" dt="2025-08-26T06:32:04.184" v="991" actId="1076"/>
          <ac:picMkLst>
            <pc:docMk/>
            <pc:sldMk cId="4151182013" sldId="411"/>
            <ac:picMk id="26" creationId="{4DA8C992-4552-DD85-D7F9-4C68FB18C6CC}"/>
          </ac:picMkLst>
        </pc:picChg>
      </pc:sldChg>
      <pc:sldChg chg="del">
        <pc:chgData name="Álisson Carvalho Vasconcelos" userId="4fded42ca2697f29" providerId="LiveId" clId="{8111BBC7-7873-4550-9427-039A8A2B38F4}" dt="2025-08-26T05:42:58.041" v="617" actId="47"/>
        <pc:sldMkLst>
          <pc:docMk/>
          <pc:sldMk cId="1654875790" sldId="412"/>
        </pc:sldMkLst>
      </pc:sldChg>
      <pc:sldChg chg="del">
        <pc:chgData name="Álisson Carvalho Vasconcelos" userId="4fded42ca2697f29" providerId="LiveId" clId="{8111BBC7-7873-4550-9427-039A8A2B38F4}" dt="2025-08-26T05:43:00.695" v="618" actId="47"/>
        <pc:sldMkLst>
          <pc:docMk/>
          <pc:sldMk cId="2300216686" sldId="413"/>
        </pc:sldMkLst>
      </pc:sldChg>
      <pc:sldChg chg="del">
        <pc:chgData name="Álisson Carvalho Vasconcelos" userId="4fded42ca2697f29" providerId="LiveId" clId="{8111BBC7-7873-4550-9427-039A8A2B38F4}" dt="2025-08-26T05:43:02.093" v="619" actId="47"/>
        <pc:sldMkLst>
          <pc:docMk/>
          <pc:sldMk cId="1798867449" sldId="415"/>
        </pc:sldMkLst>
      </pc:sldChg>
      <pc:sldChg chg="delSp modSp del mod">
        <pc:chgData name="Álisson Carvalho Vasconcelos" userId="4fded42ca2697f29" providerId="LiveId" clId="{8111BBC7-7873-4550-9427-039A8A2B38F4}" dt="2025-08-26T05:42:49.884" v="615" actId="47"/>
        <pc:sldMkLst>
          <pc:docMk/>
          <pc:sldMk cId="4030300941" sldId="416"/>
        </pc:sldMkLst>
      </pc:sldChg>
      <pc:sldChg chg="del">
        <pc:chgData name="Álisson Carvalho Vasconcelos" userId="4fded42ca2697f29" providerId="LiveId" clId="{8111BBC7-7873-4550-9427-039A8A2B38F4}" dt="2025-08-26T05:46:30.976" v="671" actId="47"/>
        <pc:sldMkLst>
          <pc:docMk/>
          <pc:sldMk cId="4175995413" sldId="418"/>
        </pc:sldMkLst>
      </pc:sldChg>
      <pc:sldChg chg="del">
        <pc:chgData name="Álisson Carvalho Vasconcelos" userId="4fded42ca2697f29" providerId="LiveId" clId="{8111BBC7-7873-4550-9427-039A8A2B38F4}" dt="2025-08-26T06:06:36.272" v="953" actId="47"/>
        <pc:sldMkLst>
          <pc:docMk/>
          <pc:sldMk cId="1064611072" sldId="420"/>
        </pc:sldMkLst>
      </pc:sldChg>
      <pc:sldChg chg="del">
        <pc:chgData name="Álisson Carvalho Vasconcelos" userId="4fded42ca2697f29" providerId="LiveId" clId="{8111BBC7-7873-4550-9427-039A8A2B38F4}" dt="2025-08-26T05:42:56.103" v="616" actId="47"/>
        <pc:sldMkLst>
          <pc:docMk/>
          <pc:sldMk cId="1449190598" sldId="421"/>
        </pc:sldMkLst>
      </pc:sldChg>
      <pc:sldChg chg="del">
        <pc:chgData name="Álisson Carvalho Vasconcelos" userId="4fded42ca2697f29" providerId="LiveId" clId="{8111BBC7-7873-4550-9427-039A8A2B38F4}" dt="2025-08-26T06:06:38.714" v="954" actId="47"/>
        <pc:sldMkLst>
          <pc:docMk/>
          <pc:sldMk cId="3502637278" sldId="422"/>
        </pc:sldMkLst>
      </pc:sldChg>
      <pc:sldChg chg="del">
        <pc:chgData name="Álisson Carvalho Vasconcelos" userId="4fded42ca2697f29" providerId="LiveId" clId="{8111BBC7-7873-4550-9427-039A8A2B38F4}" dt="2025-08-26T06:06:41.315" v="956" actId="47"/>
        <pc:sldMkLst>
          <pc:docMk/>
          <pc:sldMk cId="2631692147" sldId="424"/>
        </pc:sldMkLst>
      </pc:sldChg>
      <pc:sldChg chg="del">
        <pc:chgData name="Álisson Carvalho Vasconcelos" userId="4fded42ca2697f29" providerId="LiveId" clId="{8111BBC7-7873-4550-9427-039A8A2B38F4}" dt="2025-08-26T06:06:40.039" v="955" actId="47"/>
        <pc:sldMkLst>
          <pc:docMk/>
          <pc:sldMk cId="2350298585" sldId="425"/>
        </pc:sldMkLst>
      </pc:sldChg>
      <pc:sldChg chg="addSp delSp modSp add mod setBg">
        <pc:chgData name="Álisson Carvalho Vasconcelos" userId="4fded42ca2697f29" providerId="LiveId" clId="{8111BBC7-7873-4550-9427-039A8A2B38F4}" dt="2025-08-26T19:26:21.478" v="1002" actId="20577"/>
        <pc:sldMkLst>
          <pc:docMk/>
          <pc:sldMk cId="2231641508" sldId="426"/>
        </pc:sldMkLst>
        <pc:spChg chg="mod">
          <ac:chgData name="Álisson Carvalho Vasconcelos" userId="4fded42ca2697f29" providerId="LiveId" clId="{8111BBC7-7873-4550-9427-039A8A2B38F4}" dt="2025-08-25T16:53:18.488" v="394" actId="26606"/>
          <ac:spMkLst>
            <pc:docMk/>
            <pc:sldMk cId="2231641508" sldId="426"/>
            <ac:spMk id="14" creationId="{9391508D-F5D9-5085-8A6B-9B14F9FFE23D}"/>
          </ac:spMkLst>
        </pc:spChg>
        <pc:spChg chg="mod">
          <ac:chgData name="Álisson Carvalho Vasconcelos" userId="4fded42ca2697f29" providerId="LiveId" clId="{8111BBC7-7873-4550-9427-039A8A2B38F4}" dt="2025-08-26T05:33:02.408" v="562"/>
          <ac:spMkLst>
            <pc:docMk/>
            <pc:sldMk cId="2231641508" sldId="426"/>
            <ac:spMk id="23" creationId="{BF1521A3-C8EE-CB5A-4625-4FB1EB582058}"/>
          </ac:spMkLst>
        </pc:spChg>
        <pc:spChg chg="ad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46" creationId="{D009D6D5-DAC2-4A8B-A17A-E206B9012D09}"/>
          </ac:spMkLst>
        </pc:spChg>
        <pc:spChg chg="add mod">
          <ac:chgData name="Álisson Carvalho Vasconcelos" userId="4fded42ca2697f29" providerId="LiveId" clId="{8111BBC7-7873-4550-9427-039A8A2B38F4}" dt="2025-08-26T19:26:21.478" v="1002" actId="20577"/>
          <ac:spMkLst>
            <pc:docMk/>
            <pc:sldMk cId="2231641508" sldId="426"/>
            <ac:spMk id="47" creationId="{C7B32E87-4623-7E73-50F1-9A4250D5D9DC}"/>
          </ac:spMkLst>
        </pc:spChg>
        <pc:grpChg chg="add mod">
          <ac:chgData name="Álisson Carvalho Vasconcelos" userId="4fded42ca2697f29" providerId="LiveId" clId="{8111BBC7-7873-4550-9427-039A8A2B38F4}" dt="2025-08-26T05:36:05.015" v="573" actId="1076"/>
          <ac:grpSpMkLst>
            <pc:docMk/>
            <pc:sldMk cId="2231641508" sldId="426"/>
            <ac:grpSpMk id="20" creationId="{7730EB40-A5CC-5B18-6FBC-B454350B8692}"/>
          </ac:grpSpMkLst>
        </pc:grpChg>
        <pc:picChg chg="mod ord">
          <ac:chgData name="Álisson Carvalho Vasconcelos" userId="4fded42ca2697f29" providerId="LiveId" clId="{8111BBC7-7873-4550-9427-039A8A2B38F4}" dt="2025-08-25T16:53:18.488" v="394" actId="26606"/>
          <ac:picMkLst>
            <pc:docMk/>
            <pc:sldMk cId="2231641508" sldId="426"/>
            <ac:picMk id="5" creationId="{D74391EE-EA15-62EB-C271-A3F5D631806F}"/>
          </ac:picMkLst>
        </pc:picChg>
        <pc:picChg chg="mod">
          <ac:chgData name="Álisson Carvalho Vasconcelos" userId="4fded42ca2697f29" providerId="LiveId" clId="{8111BBC7-7873-4550-9427-039A8A2B38F4}" dt="2025-08-26T05:33:02.408" v="562"/>
          <ac:picMkLst>
            <pc:docMk/>
            <pc:sldMk cId="2231641508" sldId="426"/>
            <ac:picMk id="22" creationId="{15EA8BE6-8268-9365-A1D2-C528CC83CFEF}"/>
          </ac:picMkLst>
        </pc:picChg>
        <pc:picChg chg="add mod">
          <ac:chgData name="Álisson Carvalho Vasconcelos" userId="4fded42ca2697f29" providerId="LiveId" clId="{8111BBC7-7873-4550-9427-039A8A2B38F4}" dt="2025-08-26T05:35:52.960" v="572" actId="1076"/>
          <ac:picMkLst>
            <pc:docMk/>
            <pc:sldMk cId="2231641508" sldId="426"/>
            <ac:picMk id="25" creationId="{A0299BAA-9D6A-B540-6E05-EB0075482B50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6.742" v="948" actId="478"/>
        <pc:sldMkLst>
          <pc:docMk/>
          <pc:sldMk cId="1166929741" sldId="427"/>
        </pc:sldMkLst>
      </pc:sldChg>
      <pc:sldChg chg="addSp delSp modSp add mod ord">
        <pc:chgData name="Álisson Carvalho Vasconcelos" userId="4fded42ca2697f29" providerId="LiveId" clId="{8111BBC7-7873-4550-9427-039A8A2B38F4}" dt="2025-08-26T06:05:03.689" v="947" actId="478"/>
        <pc:sldMkLst>
          <pc:docMk/>
          <pc:sldMk cId="2925107841" sldId="428"/>
        </pc:sldMkLst>
      </pc:sldChg>
      <pc:sldChg chg="addSp delSp modSp add mod">
        <pc:chgData name="Álisson Carvalho Vasconcelos" userId="4fded42ca2697f29" providerId="LiveId" clId="{8111BBC7-7873-4550-9427-039A8A2B38F4}" dt="2025-08-26T06:05:00.845" v="946" actId="478"/>
        <pc:sldMkLst>
          <pc:docMk/>
          <pc:sldMk cId="2327258702" sldId="429"/>
        </pc:sldMkLst>
        <pc:spChg chg="mod">
          <ac:chgData name="Álisson Carvalho Vasconcelos" userId="4fded42ca2697f29" providerId="LiveId" clId="{8111BBC7-7873-4550-9427-039A8A2B38F4}" dt="2025-08-26T05:45:55.696" v="668" actId="20577"/>
          <ac:spMkLst>
            <pc:docMk/>
            <pc:sldMk cId="2327258702" sldId="429"/>
            <ac:spMk id="3" creationId="{EA88843F-1DCA-62F0-B5FF-26EBBAAE63CA}"/>
          </ac:spMkLst>
        </pc:spChg>
        <pc:picChg chg="add mod">
          <ac:chgData name="Álisson Carvalho Vasconcelos" userId="4fded42ca2697f29" providerId="LiveId" clId="{8111BBC7-7873-4550-9427-039A8A2B38F4}" dt="2025-08-26T05:44:00.800" v="629" actId="1076"/>
          <ac:picMkLst>
            <pc:docMk/>
            <pc:sldMk cId="2327258702" sldId="429"/>
            <ac:picMk id="6" creationId="{07EAEB8D-4408-1795-899E-A32B999DA716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4:57.984" v="945" actId="478"/>
        <pc:sldMkLst>
          <pc:docMk/>
          <pc:sldMk cId="263061135" sldId="430"/>
        </pc:sldMkLst>
      </pc:sldChg>
      <pc:sldChg chg="addSp delSp modSp add mod ord">
        <pc:chgData name="Álisson Carvalho Vasconcelos" userId="4fded42ca2697f29" providerId="LiveId" clId="{8111BBC7-7873-4550-9427-039A8A2B38F4}" dt="2025-08-26T06:06:01.971" v="952" actId="1076"/>
        <pc:sldMkLst>
          <pc:docMk/>
          <pc:sldMk cId="3394265711" sldId="431"/>
        </pc:sldMkLst>
        <pc:spChg chg="mod">
          <ac:chgData name="Álisson Carvalho Vasconcelos" userId="4fded42ca2697f29" providerId="LiveId" clId="{8111BBC7-7873-4550-9427-039A8A2B38F4}" dt="2025-08-26T05:58:44.774" v="915" actId="20577"/>
          <ac:spMkLst>
            <pc:docMk/>
            <pc:sldMk cId="3394265711" sldId="431"/>
            <ac:spMk id="2" creationId="{96E3282E-AA5B-DEC6-8935-1CCD019ADE8A}"/>
          </ac:spMkLst>
        </pc:spChg>
        <pc:grpChg chg="ord">
          <ac:chgData name="Álisson Carvalho Vasconcelos" userId="4fded42ca2697f29" providerId="LiveId" clId="{8111BBC7-7873-4550-9427-039A8A2B38F4}" dt="2025-08-26T06:02:42.080" v="927" actId="166"/>
          <ac:grpSpMkLst>
            <pc:docMk/>
            <pc:sldMk cId="3394265711" sldId="431"/>
            <ac:grpSpMk id="19" creationId="{D8AFFD54-837A-5D3D-85EB-0AB1965A4FF7}"/>
          </ac:grpSpMkLst>
        </pc:grpChg>
        <pc:picChg chg="ord">
          <ac:chgData name="Álisson Carvalho Vasconcelos" userId="4fded42ca2697f29" providerId="LiveId" clId="{8111BBC7-7873-4550-9427-039A8A2B38F4}" dt="2025-08-26T06:02:42.080" v="927" actId="166"/>
          <ac:picMkLst>
            <pc:docMk/>
            <pc:sldMk cId="3394265711" sldId="431"/>
            <ac:picMk id="22" creationId="{78799E95-4F83-B242-7238-FE6C898FC6D3}"/>
          </ac:picMkLst>
        </pc:picChg>
      </pc:sldChg>
      <pc:sldChg chg="delSp modSp add mod">
        <pc:chgData name="Álisson Carvalho Vasconcelos" userId="4fded42ca2697f29" providerId="LiveId" clId="{8111BBC7-7873-4550-9427-039A8A2B38F4}" dt="2025-08-26T06:26:22.458" v="982" actId="1035"/>
        <pc:sldMkLst>
          <pc:docMk/>
          <pc:sldMk cId="3394968772" sldId="432"/>
        </pc:sldMkLst>
        <pc:picChg chg="mod">
          <ac:chgData name="Álisson Carvalho Vasconcelos" userId="4fded42ca2697f29" providerId="LiveId" clId="{8111BBC7-7873-4550-9427-039A8A2B38F4}" dt="2025-08-26T06:26:22.458" v="982" actId="1035"/>
          <ac:picMkLst>
            <pc:docMk/>
            <pc:sldMk cId="3394968772" sldId="432"/>
            <ac:picMk id="7" creationId="{8801CB68-442B-A523-216E-5D2EB62AACB7}"/>
          </ac:picMkLst>
        </pc:picChg>
      </pc:sldChg>
    </pc:docChg>
  </pc:docChgLst>
  <pc:docChgLst>
    <pc:chgData name="Álisson Carvalho Vasconcelos" userId="4fded42ca2697f29" providerId="LiveId" clId="{4F1929BA-42A6-4FE7-A6EF-3CC764DB40C5}"/>
    <pc:docChg chg="undo redo custSel addSld delSld modSld modSection">
      <pc:chgData name="Álisson Carvalho Vasconcelos" userId="4fded42ca2697f29" providerId="LiveId" clId="{4F1929BA-42A6-4FE7-A6EF-3CC764DB40C5}" dt="2025-09-04T20:27:19.274" v="2951" actId="164"/>
      <pc:docMkLst>
        <pc:docMk/>
      </pc:docMkLst>
      <pc:sldChg chg="addSp delSp modSp del mod">
        <pc:chgData name="Álisson Carvalho Vasconcelos" userId="4fded42ca2697f29" providerId="LiveId" clId="{4F1929BA-42A6-4FE7-A6EF-3CC764DB40C5}" dt="2025-09-04T19:39:09.211" v="1862" actId="47"/>
        <pc:sldMkLst>
          <pc:docMk/>
          <pc:sldMk cId="1166929741" sldId="427"/>
        </pc:sldMkLst>
        <pc:spChg chg="mod ord">
          <ac:chgData name="Álisson Carvalho Vasconcelos" userId="4fded42ca2697f29" providerId="LiveId" clId="{4F1929BA-42A6-4FE7-A6EF-3CC764DB40C5}" dt="2025-09-04T18:24:07.837" v="31" actId="166"/>
          <ac:spMkLst>
            <pc:docMk/>
            <pc:sldMk cId="1166929741" sldId="427"/>
            <ac:spMk id="23" creationId="{EB12368D-4236-6A1F-2346-A36203F2ECFF}"/>
          </ac:spMkLst>
        </pc:spChg>
        <pc:picChg chg="add mod modCrop">
          <ac:chgData name="Álisson Carvalho Vasconcelos" userId="4fded42ca2697f29" providerId="LiveId" clId="{4F1929BA-42A6-4FE7-A6EF-3CC764DB40C5}" dt="2025-09-04T18:27:49.283" v="75" actId="1076"/>
          <ac:picMkLst>
            <pc:docMk/>
            <pc:sldMk cId="1166929741" sldId="427"/>
            <ac:picMk id="4" creationId="{62F86ED7-331E-44AE-26B7-A98F8E0EF8DD}"/>
          </ac:picMkLst>
        </pc:picChg>
        <pc:picChg chg="add del mod">
          <ac:chgData name="Álisson Carvalho Vasconcelos" userId="4fded42ca2697f29" providerId="LiveId" clId="{4F1929BA-42A6-4FE7-A6EF-3CC764DB40C5}" dt="2025-09-04T18:23:30.894" v="21" actId="478"/>
          <ac:picMkLst>
            <pc:docMk/>
            <pc:sldMk cId="1166929741" sldId="427"/>
            <ac:picMk id="6" creationId="{879B66EC-4AAE-26BD-86C3-6121F2EB8C79}"/>
          </ac:picMkLst>
        </pc:picChg>
        <pc:picChg chg="add del mod">
          <ac:chgData name="Álisson Carvalho Vasconcelos" userId="4fded42ca2697f29" providerId="LiveId" clId="{4F1929BA-42A6-4FE7-A6EF-3CC764DB40C5}" dt="2025-09-04T18:23:32.415" v="22" actId="478"/>
          <ac:picMkLst>
            <pc:docMk/>
            <pc:sldMk cId="1166929741" sldId="427"/>
            <ac:picMk id="8" creationId="{43C2BA1E-59C6-9708-8219-EB9AB0400A7C}"/>
          </ac:picMkLst>
        </pc:picChg>
        <pc:picChg chg="del">
          <ac:chgData name="Álisson Carvalho Vasconcelos" userId="4fded42ca2697f29" providerId="LiveId" clId="{4F1929BA-42A6-4FE7-A6EF-3CC764DB40C5}" dt="2025-09-04T18:14:01.419" v="0" actId="478"/>
          <ac:picMkLst>
            <pc:docMk/>
            <pc:sldMk cId="1166929741" sldId="427"/>
            <ac:picMk id="10" creationId="{37615981-345D-C903-1D4F-A1AEB183A700}"/>
          </ac:picMkLst>
        </pc:picChg>
        <pc:picChg chg="add mod modCrop">
          <ac:chgData name="Álisson Carvalho Vasconcelos" userId="4fded42ca2697f29" providerId="LiveId" clId="{4F1929BA-42A6-4FE7-A6EF-3CC764DB40C5}" dt="2025-09-04T18:29:24.528" v="90" actId="732"/>
          <ac:picMkLst>
            <pc:docMk/>
            <pc:sldMk cId="1166929741" sldId="427"/>
            <ac:picMk id="11" creationId="{495CB532-36DA-7E75-A572-A0586E0339EF}"/>
          </ac:picMkLst>
        </pc:picChg>
        <pc:picChg chg="mod ord">
          <ac:chgData name="Álisson Carvalho Vasconcelos" userId="4fded42ca2697f29" providerId="LiveId" clId="{4F1929BA-42A6-4FE7-A6EF-3CC764DB40C5}" dt="2025-09-04T18:24:07.837" v="31" actId="166"/>
          <ac:picMkLst>
            <pc:docMk/>
            <pc:sldMk cId="1166929741" sldId="427"/>
            <ac:picMk id="18" creationId="{06204100-308C-A015-B41F-A31BCD9FF322}"/>
          </ac:picMkLst>
        </pc:picChg>
        <pc:picChg chg="add mod modCrop">
          <ac:chgData name="Álisson Carvalho Vasconcelos" userId="4fded42ca2697f29" providerId="LiveId" clId="{4F1929BA-42A6-4FE7-A6EF-3CC764DB40C5}" dt="2025-09-04T18:30:32.824" v="94" actId="1076"/>
          <ac:picMkLst>
            <pc:docMk/>
            <pc:sldMk cId="1166929741" sldId="427"/>
            <ac:picMk id="19" creationId="{3357D131-9251-0E9D-1A89-57BCA1093EDE}"/>
          </ac:picMkLst>
        </pc:picChg>
        <pc:picChg chg="add mod modCrop">
          <ac:chgData name="Álisson Carvalho Vasconcelos" userId="4fded42ca2697f29" providerId="LiveId" clId="{4F1929BA-42A6-4FE7-A6EF-3CC764DB40C5}" dt="2025-09-04T18:30:32.824" v="94" actId="1076"/>
          <ac:picMkLst>
            <pc:docMk/>
            <pc:sldMk cId="1166929741" sldId="427"/>
            <ac:picMk id="21" creationId="{F15020EC-4680-CC39-B387-C5E06F61EC1D}"/>
          </ac:picMkLst>
        </pc:picChg>
        <pc:picChg chg="add mod modCrop">
          <ac:chgData name="Álisson Carvalho Vasconcelos" userId="4fded42ca2697f29" providerId="LiveId" clId="{4F1929BA-42A6-4FE7-A6EF-3CC764DB40C5}" dt="2025-09-04T18:30:15.812" v="93" actId="732"/>
          <ac:picMkLst>
            <pc:docMk/>
            <pc:sldMk cId="1166929741" sldId="427"/>
            <ac:picMk id="24" creationId="{F0D4DD93-D49C-AC7B-D080-B4E0ED8ECFF1}"/>
          </ac:picMkLst>
        </pc:picChg>
      </pc:sldChg>
      <pc:sldChg chg="delSp del mod">
        <pc:chgData name="Álisson Carvalho Vasconcelos" userId="4fded42ca2697f29" providerId="LiveId" clId="{4F1929BA-42A6-4FE7-A6EF-3CC764DB40C5}" dt="2025-09-04T20:23:21.827" v="2941" actId="2696"/>
        <pc:sldMkLst>
          <pc:docMk/>
          <pc:sldMk cId="3394265711" sldId="431"/>
        </pc:sldMkLst>
        <pc:spChg chg="del">
          <ac:chgData name="Álisson Carvalho Vasconcelos" userId="4fded42ca2697f29" providerId="LiveId" clId="{4F1929BA-42A6-4FE7-A6EF-3CC764DB40C5}" dt="2025-09-04T18:14:51.954" v="13" actId="478"/>
          <ac:spMkLst>
            <pc:docMk/>
            <pc:sldMk cId="3394265711" sldId="431"/>
            <ac:spMk id="5" creationId="{76518270-6A8A-FA9D-C0A7-3333C9AD61BD}"/>
          </ac:spMkLst>
        </pc:spChg>
        <pc:graphicFrameChg chg="del">
          <ac:chgData name="Álisson Carvalho Vasconcelos" userId="4fded42ca2697f29" providerId="LiveId" clId="{4F1929BA-42A6-4FE7-A6EF-3CC764DB40C5}" dt="2025-09-04T18:14:51.954" v="13" actId="478"/>
          <ac:graphicFrameMkLst>
            <pc:docMk/>
            <pc:sldMk cId="3394265711" sldId="431"/>
            <ac:graphicFrameMk id="3" creationId="{093258A5-5C01-7BE9-C656-603178CD38D3}"/>
          </ac:graphicFrameMkLst>
        </pc:graphicFrameChg>
      </pc:sldChg>
      <pc:sldChg chg="addSp delSp modSp mod">
        <pc:chgData name="Álisson Carvalho Vasconcelos" userId="4fded42ca2697f29" providerId="LiveId" clId="{4F1929BA-42A6-4FE7-A6EF-3CC764DB40C5}" dt="2025-09-04T18:35:00.440" v="167" actId="166"/>
        <pc:sldMkLst>
          <pc:docMk/>
          <pc:sldMk cId="170118544" sldId="435"/>
        </pc:sldMkLst>
        <pc:spChg chg="ord">
          <ac:chgData name="Álisson Carvalho Vasconcelos" userId="4fded42ca2697f29" providerId="LiveId" clId="{4F1929BA-42A6-4FE7-A6EF-3CC764DB40C5}" dt="2025-09-04T18:35:00.440" v="167" actId="166"/>
          <ac:spMkLst>
            <pc:docMk/>
            <pc:sldMk cId="170118544" sldId="435"/>
            <ac:spMk id="7" creationId="{07C762B3-E79A-8905-E12B-48D4582E9B4C}"/>
          </ac:spMkLst>
        </pc:spChg>
        <pc:picChg chg="ord">
          <ac:chgData name="Álisson Carvalho Vasconcelos" userId="4fded42ca2697f29" providerId="LiveId" clId="{4F1929BA-42A6-4FE7-A6EF-3CC764DB40C5}" dt="2025-09-04T18:35:00.440" v="167" actId="166"/>
          <ac:picMkLst>
            <pc:docMk/>
            <pc:sldMk cId="170118544" sldId="435"/>
            <ac:picMk id="6" creationId="{3BFE4742-D07E-F393-41D6-701A7C2E9972}"/>
          </ac:picMkLst>
        </pc:picChg>
        <pc:picChg chg="del">
          <ac:chgData name="Álisson Carvalho Vasconcelos" userId="4fded42ca2697f29" providerId="LiveId" clId="{4F1929BA-42A6-4FE7-A6EF-3CC764DB40C5}" dt="2025-09-04T18:14:05.712" v="1" actId="478"/>
          <ac:picMkLst>
            <pc:docMk/>
            <pc:sldMk cId="170118544" sldId="435"/>
            <ac:picMk id="8" creationId="{D2DE2B04-F517-5C0F-5601-42A918CA8F9A}"/>
          </ac:picMkLst>
        </pc:picChg>
        <pc:picChg chg="add mod modCrop">
          <ac:chgData name="Álisson Carvalho Vasconcelos" userId="4fded42ca2697f29" providerId="LiveId" clId="{4F1929BA-42A6-4FE7-A6EF-3CC764DB40C5}" dt="2025-09-04T18:32:29.646" v="152" actId="1038"/>
          <ac:picMkLst>
            <pc:docMk/>
            <pc:sldMk cId="170118544" sldId="435"/>
            <ac:picMk id="10" creationId="{EBFA23B9-C954-22EB-12FB-8FDB199F6875}"/>
          </ac:picMkLst>
        </pc:picChg>
        <pc:picChg chg="add del mod">
          <ac:chgData name="Álisson Carvalho Vasconcelos" userId="4fded42ca2697f29" providerId="LiveId" clId="{4F1929BA-42A6-4FE7-A6EF-3CC764DB40C5}" dt="2025-09-04T18:32:56.814" v="153" actId="478"/>
          <ac:picMkLst>
            <pc:docMk/>
            <pc:sldMk cId="170118544" sldId="435"/>
            <ac:picMk id="11" creationId="{89198FD4-869B-CB88-C235-7AB7F7592DE8}"/>
          </ac:picMkLst>
        </pc:picChg>
        <pc:picChg chg="add mod modCrop">
          <ac:chgData name="Álisson Carvalho Vasconcelos" userId="4fded42ca2697f29" providerId="LiveId" clId="{4F1929BA-42A6-4FE7-A6EF-3CC764DB40C5}" dt="2025-09-04T18:33:45.765" v="157" actId="732"/>
          <ac:picMkLst>
            <pc:docMk/>
            <pc:sldMk cId="170118544" sldId="435"/>
            <ac:picMk id="14" creationId="{44C3C7FC-4A08-2FBD-E65F-0E57B03A3166}"/>
          </ac:picMkLst>
        </pc:picChg>
        <pc:picChg chg="add mod modCrop">
          <ac:chgData name="Álisson Carvalho Vasconcelos" userId="4fded42ca2697f29" providerId="LiveId" clId="{4F1929BA-42A6-4FE7-A6EF-3CC764DB40C5}" dt="2025-09-04T18:34:25.831" v="161" actId="732"/>
          <ac:picMkLst>
            <pc:docMk/>
            <pc:sldMk cId="170118544" sldId="435"/>
            <ac:picMk id="16" creationId="{364F8BB9-C8E0-F5C7-4044-4A4913F5E23A}"/>
          </ac:picMkLst>
        </pc:picChg>
        <pc:picChg chg="add mod modCrop">
          <ac:chgData name="Álisson Carvalho Vasconcelos" userId="4fded42ca2697f29" providerId="LiveId" clId="{4F1929BA-42A6-4FE7-A6EF-3CC764DB40C5}" dt="2025-09-04T18:34:51.693" v="166" actId="1038"/>
          <ac:picMkLst>
            <pc:docMk/>
            <pc:sldMk cId="170118544" sldId="435"/>
            <ac:picMk id="19" creationId="{F0EA6717-2337-5F9C-93DE-D78CBE9228C5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19:04:53.044" v="726" actId="313"/>
        <pc:sldMkLst>
          <pc:docMk/>
          <pc:sldMk cId="86789302" sldId="436"/>
        </pc:sldMkLst>
        <pc:spChg chg="add mod">
          <ac:chgData name="Álisson Carvalho Vasconcelos" userId="4fded42ca2697f29" providerId="LiveId" clId="{4F1929BA-42A6-4FE7-A6EF-3CC764DB40C5}" dt="2025-09-04T18:44:16.232" v="261" actId="164"/>
          <ac:spMkLst>
            <pc:docMk/>
            <pc:sldMk cId="86789302" sldId="436"/>
            <ac:spMk id="19" creationId="{7C56389A-0BFE-DCB7-68D0-CA34127CAE8D}"/>
          </ac:spMkLst>
        </pc:spChg>
        <pc:spChg chg="add mod">
          <ac:chgData name="Álisson Carvalho Vasconcelos" userId="4fded42ca2697f29" providerId="LiveId" clId="{4F1929BA-42A6-4FE7-A6EF-3CC764DB40C5}" dt="2025-09-04T19:04:53.044" v="726" actId="313"/>
          <ac:spMkLst>
            <pc:docMk/>
            <pc:sldMk cId="86789302" sldId="436"/>
            <ac:spMk id="22" creationId="{FB9B1745-7E93-6B8D-326B-AC6833FA9718}"/>
          </ac:spMkLst>
        </pc:spChg>
        <pc:spChg chg="add mod">
          <ac:chgData name="Álisson Carvalho Vasconcelos" userId="4fded42ca2697f29" providerId="LiveId" clId="{4F1929BA-42A6-4FE7-A6EF-3CC764DB40C5}" dt="2025-09-04T18:52:19.235" v="443" actId="164"/>
          <ac:spMkLst>
            <pc:docMk/>
            <pc:sldMk cId="86789302" sldId="436"/>
            <ac:spMk id="26" creationId="{3C611C45-BCDB-8FF5-84CA-E05544CD4919}"/>
          </ac:spMkLst>
        </pc:spChg>
        <pc:grpChg chg="del">
          <ac:chgData name="Álisson Carvalho Vasconcelos" userId="4fded42ca2697f29" providerId="LiveId" clId="{4F1929BA-42A6-4FE7-A6EF-3CC764DB40C5}" dt="2025-09-04T18:14:10.693" v="2" actId="478"/>
          <ac:grpSpMkLst>
            <pc:docMk/>
            <pc:sldMk cId="86789302" sldId="436"/>
            <ac:grpSpMk id="9" creationId="{79DDEF46-C4D5-B4A1-C04F-8E7935C29CEA}"/>
          </ac:grpSpMkLst>
        </pc:grpChg>
        <pc:grpChg chg="del">
          <ac:chgData name="Álisson Carvalho Vasconcelos" userId="4fded42ca2697f29" providerId="LiveId" clId="{4F1929BA-42A6-4FE7-A6EF-3CC764DB40C5}" dt="2025-09-04T18:14:13.418" v="3" actId="478"/>
          <ac:grpSpMkLst>
            <pc:docMk/>
            <pc:sldMk cId="86789302" sldId="436"/>
            <ac:grpSpMk id="12" creationId="{0BC54DB9-D8EC-BA35-80E2-0B6F763A58AB}"/>
          </ac:grpSpMkLst>
        </pc:grpChg>
        <pc:grpChg chg="del">
          <ac:chgData name="Álisson Carvalho Vasconcelos" userId="4fded42ca2697f29" providerId="LiveId" clId="{4F1929BA-42A6-4FE7-A6EF-3CC764DB40C5}" dt="2025-09-04T18:14:15.633" v="4" actId="478"/>
          <ac:grpSpMkLst>
            <pc:docMk/>
            <pc:sldMk cId="86789302" sldId="436"/>
            <ac:grpSpMk id="14" creationId="{2D530239-43C3-BB1E-CBC9-CC18546D114B}"/>
          </ac:grpSpMkLst>
        </pc:grpChg>
        <pc:grpChg chg="add mod">
          <ac:chgData name="Álisson Carvalho Vasconcelos" userId="4fded42ca2697f29" providerId="LiveId" clId="{4F1929BA-42A6-4FE7-A6EF-3CC764DB40C5}" dt="2025-09-04T18:49:58.913" v="375" actId="1038"/>
          <ac:grpSpMkLst>
            <pc:docMk/>
            <pc:sldMk cId="86789302" sldId="436"/>
            <ac:grpSpMk id="20" creationId="{C2315277-9BFD-26F7-F198-80BA0820AFC0}"/>
          </ac:grpSpMkLst>
        </pc:grpChg>
        <pc:grpChg chg="add mod ord">
          <ac:chgData name="Álisson Carvalho Vasconcelos" userId="4fded42ca2697f29" providerId="LiveId" clId="{4F1929BA-42A6-4FE7-A6EF-3CC764DB40C5}" dt="2025-09-04T18:50:02.029" v="388" actId="1035"/>
          <ac:grpSpMkLst>
            <pc:docMk/>
            <pc:sldMk cId="86789302" sldId="436"/>
            <ac:grpSpMk id="24" creationId="{C8A47AF9-909C-49EC-5D4F-D8F3DD110C2E}"/>
          </ac:grpSpMkLst>
        </pc:grpChg>
        <pc:grpChg chg="add mod">
          <ac:chgData name="Álisson Carvalho Vasconcelos" userId="4fded42ca2697f29" providerId="LiveId" clId="{4F1929BA-42A6-4FE7-A6EF-3CC764DB40C5}" dt="2025-09-04T18:52:23.560" v="446" actId="1036"/>
          <ac:grpSpMkLst>
            <pc:docMk/>
            <pc:sldMk cId="86789302" sldId="436"/>
            <ac:grpSpMk id="27" creationId="{3747914B-B1B1-CD0E-43E6-B3A74C4BA292}"/>
          </ac:grpSpMkLst>
        </pc:grpChg>
        <pc:picChg chg="add mod modCrop">
          <ac:chgData name="Álisson Carvalho Vasconcelos" userId="4fded42ca2697f29" providerId="LiveId" clId="{4F1929BA-42A6-4FE7-A6EF-3CC764DB40C5}" dt="2025-09-04T18:44:16.232" v="261" actId="164"/>
          <ac:picMkLst>
            <pc:docMk/>
            <pc:sldMk cId="86789302" sldId="436"/>
            <ac:picMk id="8" creationId="{1886DFE9-0808-7B56-A407-DDDDC716D69E}"/>
          </ac:picMkLst>
        </pc:picChg>
        <pc:picChg chg="add mod modCrop">
          <ac:chgData name="Álisson Carvalho Vasconcelos" userId="4fded42ca2697f29" providerId="LiveId" clId="{4F1929BA-42A6-4FE7-A6EF-3CC764DB40C5}" dt="2025-09-04T18:47:26.133" v="338" actId="164"/>
          <ac:picMkLst>
            <pc:docMk/>
            <pc:sldMk cId="86789302" sldId="436"/>
            <ac:picMk id="21" creationId="{0322C592-E905-8684-CE59-62CE3E166A7F}"/>
          </ac:picMkLst>
        </pc:picChg>
        <pc:picChg chg="add mod modCrop">
          <ac:chgData name="Álisson Carvalho Vasconcelos" userId="4fded42ca2697f29" providerId="LiveId" clId="{4F1929BA-42A6-4FE7-A6EF-3CC764DB40C5}" dt="2025-09-04T18:52:19.235" v="443" actId="164"/>
          <ac:picMkLst>
            <pc:docMk/>
            <pc:sldMk cId="86789302" sldId="436"/>
            <ac:picMk id="25" creationId="{CE50F818-FCCD-CE8A-4F8C-9C23D53DED58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19:56:05.995" v="2305" actId="1036"/>
        <pc:sldMkLst>
          <pc:docMk/>
          <pc:sldMk cId="4270552414" sldId="437"/>
        </pc:sldMkLst>
        <pc:spChg chg="add mod">
          <ac:chgData name="Álisson Carvalho Vasconcelos" userId="4fded42ca2697f29" providerId="LiveId" clId="{4F1929BA-42A6-4FE7-A6EF-3CC764DB40C5}" dt="2025-09-04T19:56:02.267" v="2285" actId="164"/>
          <ac:spMkLst>
            <pc:docMk/>
            <pc:sldMk cId="4270552414" sldId="437"/>
            <ac:spMk id="5" creationId="{3B241B22-4263-CCB0-C89A-59668FC1FB1B}"/>
          </ac:spMkLst>
        </pc:spChg>
        <pc:spChg chg="mod">
          <ac:chgData name="Álisson Carvalho Vasconcelos" userId="4fded42ca2697f29" providerId="LiveId" clId="{4F1929BA-42A6-4FE7-A6EF-3CC764DB40C5}" dt="2025-09-04T19:52:33.701" v="2191" actId="20577"/>
          <ac:spMkLst>
            <pc:docMk/>
            <pc:sldMk cId="4270552414" sldId="437"/>
            <ac:spMk id="13" creationId="{5E79F59B-B23D-7971-F5E7-E43E7A715295}"/>
          </ac:spMkLst>
        </pc:spChg>
        <pc:grpChg chg="add mod">
          <ac:chgData name="Álisson Carvalho Vasconcelos" userId="4fded42ca2697f29" providerId="LiveId" clId="{4F1929BA-42A6-4FE7-A6EF-3CC764DB40C5}" dt="2025-09-04T19:56:05.995" v="2305" actId="1036"/>
          <ac:grpSpMkLst>
            <pc:docMk/>
            <pc:sldMk cId="4270552414" sldId="437"/>
            <ac:grpSpMk id="6" creationId="{42B9269A-923D-381C-FF76-42F8C38A8429}"/>
          </ac:grpSpMkLst>
        </pc:grpChg>
        <pc:picChg chg="add mod">
          <ac:chgData name="Álisson Carvalho Vasconcelos" userId="4fded42ca2697f29" providerId="LiveId" clId="{4F1929BA-42A6-4FE7-A6EF-3CC764DB40C5}" dt="2025-09-04T19:56:02.267" v="2285" actId="164"/>
          <ac:picMkLst>
            <pc:docMk/>
            <pc:sldMk cId="4270552414" sldId="437"/>
            <ac:picMk id="4" creationId="{8445BFA4-5B44-5B73-E654-27510614904D}"/>
          </ac:picMkLst>
        </pc:picChg>
        <pc:picChg chg="del">
          <ac:chgData name="Álisson Carvalho Vasconcelos" userId="4fded42ca2697f29" providerId="LiveId" clId="{4F1929BA-42A6-4FE7-A6EF-3CC764DB40C5}" dt="2025-09-04T18:14:18.791" v="5" actId="478"/>
          <ac:picMkLst>
            <pc:docMk/>
            <pc:sldMk cId="4270552414" sldId="437"/>
            <ac:picMk id="8" creationId="{50F2A6AE-A82E-5CE5-A8D0-765F747DB992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20:09:29.018" v="2709" actId="1076"/>
        <pc:sldMkLst>
          <pc:docMk/>
          <pc:sldMk cId="1279759328" sldId="438"/>
        </pc:sldMkLst>
        <pc:spChg chg="add del mod">
          <ac:chgData name="Álisson Carvalho Vasconcelos" userId="4fded42ca2697f29" providerId="LiveId" clId="{4F1929BA-42A6-4FE7-A6EF-3CC764DB40C5}" dt="2025-09-04T20:08:23.943" v="2668" actId="478"/>
          <ac:spMkLst>
            <pc:docMk/>
            <pc:sldMk cId="1279759328" sldId="438"/>
            <ac:spMk id="3" creationId="{D1F9C772-117B-645D-A2F0-10E8B7DDDB9A}"/>
          </ac:spMkLst>
        </pc:spChg>
        <pc:picChg chg="del">
          <ac:chgData name="Álisson Carvalho Vasconcelos" userId="4fded42ca2697f29" providerId="LiveId" clId="{4F1929BA-42A6-4FE7-A6EF-3CC764DB40C5}" dt="2025-09-04T18:14:21.208" v="6" actId="478"/>
          <ac:picMkLst>
            <pc:docMk/>
            <pc:sldMk cId="1279759328" sldId="438"/>
            <ac:picMk id="4" creationId="{3311C024-E75C-2188-71CC-2BAFD0AA4629}"/>
          </ac:picMkLst>
        </pc:picChg>
        <pc:picChg chg="add mod">
          <ac:chgData name="Álisson Carvalho Vasconcelos" userId="4fded42ca2697f29" providerId="LiveId" clId="{4F1929BA-42A6-4FE7-A6EF-3CC764DB40C5}" dt="2025-09-04T20:09:29.018" v="2709" actId="1076"/>
          <ac:picMkLst>
            <pc:docMk/>
            <pc:sldMk cId="1279759328" sldId="438"/>
            <ac:picMk id="11" creationId="{14F9703D-6445-70C5-20EC-629E6BAEA6ED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20:19:19.574" v="2930" actId="20577"/>
        <pc:sldMkLst>
          <pc:docMk/>
          <pc:sldMk cId="825028194" sldId="439"/>
        </pc:sldMkLst>
        <pc:spChg chg="add mod">
          <ac:chgData name="Álisson Carvalho Vasconcelos" userId="4fded42ca2697f29" providerId="LiveId" clId="{4F1929BA-42A6-4FE7-A6EF-3CC764DB40C5}" dt="2025-09-04T20:14:32.683" v="2846" actId="164"/>
          <ac:spMkLst>
            <pc:docMk/>
            <pc:sldMk cId="825028194" sldId="439"/>
            <ac:spMk id="19" creationId="{1B89FEE3-6EDE-5932-20A8-3D9ED29136A6}"/>
          </ac:spMkLst>
        </pc:spChg>
        <pc:spChg chg="add mod topLvl">
          <ac:chgData name="Álisson Carvalho Vasconcelos" userId="4fded42ca2697f29" providerId="LiveId" clId="{4F1929BA-42A6-4FE7-A6EF-3CC764DB40C5}" dt="2025-09-04T20:18:00.257" v="2922" actId="164"/>
          <ac:spMkLst>
            <pc:docMk/>
            <pc:sldMk cId="825028194" sldId="439"/>
            <ac:spMk id="21" creationId="{D9B971B2-07FF-4CB6-8942-EEA78BCF16BA}"/>
          </ac:spMkLst>
        </pc:spChg>
        <pc:spChg chg="add mod">
          <ac:chgData name="Álisson Carvalho Vasconcelos" userId="4fded42ca2697f29" providerId="LiveId" clId="{4F1929BA-42A6-4FE7-A6EF-3CC764DB40C5}" dt="2025-09-04T20:19:19.574" v="2930" actId="20577"/>
          <ac:spMkLst>
            <pc:docMk/>
            <pc:sldMk cId="825028194" sldId="439"/>
            <ac:spMk id="23" creationId="{1C378134-B735-D66A-01B9-3831E7516DD2}"/>
          </ac:spMkLst>
        </pc:spChg>
        <pc:grpChg chg="del">
          <ac:chgData name="Álisson Carvalho Vasconcelos" userId="4fded42ca2697f29" providerId="LiveId" clId="{4F1929BA-42A6-4FE7-A6EF-3CC764DB40C5}" dt="2025-09-04T18:14:27.640" v="8" actId="478"/>
          <ac:grpSpMkLst>
            <pc:docMk/>
            <pc:sldMk cId="825028194" sldId="439"/>
            <ac:grpSpMk id="7" creationId="{7DD07745-A082-144E-89E7-FB8DCB2748C2}"/>
          </ac:grpSpMkLst>
        </pc:grpChg>
        <pc:grpChg chg="del">
          <ac:chgData name="Álisson Carvalho Vasconcelos" userId="4fded42ca2697f29" providerId="LiveId" clId="{4F1929BA-42A6-4FE7-A6EF-3CC764DB40C5}" dt="2025-09-04T18:14:26.341" v="7" actId="478"/>
          <ac:grpSpMkLst>
            <pc:docMk/>
            <pc:sldMk cId="825028194" sldId="439"/>
            <ac:grpSpMk id="8" creationId="{1F41F3C4-8C08-AFEC-0375-10E720F64D3B}"/>
          </ac:grpSpMkLst>
        </pc:grpChg>
        <pc:grpChg chg="add mod">
          <ac:chgData name="Álisson Carvalho Vasconcelos" userId="4fded42ca2697f29" providerId="LiveId" clId="{4F1929BA-42A6-4FE7-A6EF-3CC764DB40C5}" dt="2025-09-04T20:14:34.635" v="2851" actId="1035"/>
          <ac:grpSpMkLst>
            <pc:docMk/>
            <pc:sldMk cId="825028194" sldId="439"/>
            <ac:grpSpMk id="20" creationId="{33543DDD-9D55-0CA9-D1D7-1B5D5EEEE038}"/>
          </ac:grpSpMkLst>
        </pc:grpChg>
        <pc:grpChg chg="add del mod">
          <ac:chgData name="Álisson Carvalho Vasconcelos" userId="4fded42ca2697f29" providerId="LiveId" clId="{4F1929BA-42A6-4FE7-A6EF-3CC764DB40C5}" dt="2025-09-04T20:17:33.799" v="2917" actId="165"/>
          <ac:grpSpMkLst>
            <pc:docMk/>
            <pc:sldMk cId="825028194" sldId="439"/>
            <ac:grpSpMk id="22" creationId="{FB7D5D44-FA61-B7CE-A9AB-3B03611DA6C5}"/>
          </ac:grpSpMkLst>
        </pc:grpChg>
        <pc:grpChg chg="add mod">
          <ac:chgData name="Álisson Carvalho Vasconcelos" userId="4fded42ca2697f29" providerId="LiveId" clId="{4F1929BA-42A6-4FE7-A6EF-3CC764DB40C5}" dt="2025-09-04T20:17:55.375" v="2921" actId="164"/>
          <ac:grpSpMkLst>
            <pc:docMk/>
            <pc:sldMk cId="825028194" sldId="439"/>
            <ac:grpSpMk id="24" creationId="{161FD40B-E3DF-5599-DC84-75A7B04799E6}"/>
          </ac:grpSpMkLst>
        </pc:grpChg>
        <pc:grpChg chg="add mod">
          <ac:chgData name="Álisson Carvalho Vasconcelos" userId="4fded42ca2697f29" providerId="LiveId" clId="{4F1929BA-42A6-4FE7-A6EF-3CC764DB40C5}" dt="2025-09-04T20:18:00.257" v="2922" actId="164"/>
          <ac:grpSpMkLst>
            <pc:docMk/>
            <pc:sldMk cId="825028194" sldId="439"/>
            <ac:grpSpMk id="25" creationId="{E6470296-01A2-A098-5A37-B9C5109713E2}"/>
          </ac:grpSpMkLst>
        </pc:grpChg>
        <pc:picChg chg="add mod modCrop">
          <ac:chgData name="Álisson Carvalho Vasconcelos" userId="4fded42ca2697f29" providerId="LiveId" clId="{4F1929BA-42A6-4FE7-A6EF-3CC764DB40C5}" dt="2025-09-04T20:14:32.683" v="2846" actId="164"/>
          <ac:picMkLst>
            <pc:docMk/>
            <pc:sldMk cId="825028194" sldId="439"/>
            <ac:picMk id="15" creationId="{9D98A100-392B-A9C9-4761-9BEF086CEE13}"/>
          </ac:picMkLst>
        </pc:picChg>
        <pc:picChg chg="add mod topLvl modCrop">
          <ac:chgData name="Álisson Carvalho Vasconcelos" userId="4fded42ca2697f29" providerId="LiveId" clId="{4F1929BA-42A6-4FE7-A6EF-3CC764DB40C5}" dt="2025-09-04T20:18:00.257" v="2922" actId="164"/>
          <ac:picMkLst>
            <pc:docMk/>
            <pc:sldMk cId="825028194" sldId="439"/>
            <ac:picMk id="16" creationId="{D3909F70-D4E6-B88A-E924-6300267A81E8}"/>
          </ac:picMkLst>
        </pc:picChg>
        <pc:picChg chg="add mod modCrop">
          <ac:chgData name="Álisson Carvalho Vasconcelos" userId="4fded42ca2697f29" providerId="LiveId" clId="{4F1929BA-42A6-4FE7-A6EF-3CC764DB40C5}" dt="2025-09-04T20:17:55.375" v="2921" actId="164"/>
          <ac:picMkLst>
            <pc:docMk/>
            <pc:sldMk cId="825028194" sldId="439"/>
            <ac:picMk id="18" creationId="{AFC7A1F4-4138-1A84-4AE7-A9EFBB735570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20:23:00.744" v="2940" actId="1076"/>
        <pc:sldMkLst>
          <pc:docMk/>
          <pc:sldMk cId="2533621527" sldId="440"/>
        </pc:sldMkLst>
        <pc:picChg chg="add mod">
          <ac:chgData name="Álisson Carvalho Vasconcelos" userId="4fded42ca2697f29" providerId="LiveId" clId="{4F1929BA-42A6-4FE7-A6EF-3CC764DB40C5}" dt="2025-09-04T20:23:00.744" v="2940" actId="1076"/>
          <ac:picMkLst>
            <pc:docMk/>
            <pc:sldMk cId="2533621527" sldId="440"/>
            <ac:picMk id="4" creationId="{88FBBB60-46B0-B55C-CC13-5E0F68488D8B}"/>
          </ac:picMkLst>
        </pc:picChg>
        <pc:picChg chg="del">
          <ac:chgData name="Álisson Carvalho Vasconcelos" userId="4fded42ca2697f29" providerId="LiveId" clId="{4F1929BA-42A6-4FE7-A6EF-3CC764DB40C5}" dt="2025-09-04T18:14:31.376" v="9" actId="478"/>
          <ac:picMkLst>
            <pc:docMk/>
            <pc:sldMk cId="2533621527" sldId="440"/>
            <ac:picMk id="10" creationId="{F9903846-2BB1-1951-256B-23373FB7460F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20:26:08.831" v="2944"/>
        <pc:sldMkLst>
          <pc:docMk/>
          <pc:sldMk cId="1967881088" sldId="442"/>
        </pc:sldMkLst>
        <pc:picChg chg="del">
          <ac:chgData name="Álisson Carvalho Vasconcelos" userId="4fded42ca2697f29" providerId="LiveId" clId="{4F1929BA-42A6-4FE7-A6EF-3CC764DB40C5}" dt="2025-09-04T18:14:34.694" v="10" actId="478"/>
          <ac:picMkLst>
            <pc:docMk/>
            <pc:sldMk cId="1967881088" sldId="442"/>
            <ac:picMk id="4" creationId="{AB83D115-3743-0536-3238-3157AB1ACA4C}"/>
          </ac:picMkLst>
        </pc:picChg>
        <pc:picChg chg="add mod">
          <ac:chgData name="Álisson Carvalho Vasconcelos" userId="4fded42ca2697f29" providerId="LiveId" clId="{4F1929BA-42A6-4FE7-A6EF-3CC764DB40C5}" dt="2025-09-04T20:26:08.831" v="2944"/>
          <ac:picMkLst>
            <pc:docMk/>
            <pc:sldMk cId="1967881088" sldId="442"/>
            <ac:picMk id="5" creationId="{94BE842D-A093-2FA5-39DB-D4ED5EB2B1B3}"/>
          </ac:picMkLst>
        </pc:picChg>
      </pc:sldChg>
      <pc:sldChg chg="addSp delSp modSp mod">
        <pc:chgData name="Álisson Carvalho Vasconcelos" userId="4fded42ca2697f29" providerId="LiveId" clId="{4F1929BA-42A6-4FE7-A6EF-3CC764DB40C5}" dt="2025-09-04T20:27:19.274" v="2951" actId="164"/>
        <pc:sldMkLst>
          <pc:docMk/>
          <pc:sldMk cId="1659187297" sldId="443"/>
        </pc:sldMkLst>
        <pc:spChg chg="mod">
          <ac:chgData name="Álisson Carvalho Vasconcelos" userId="4fded42ca2697f29" providerId="LiveId" clId="{4F1929BA-42A6-4FE7-A6EF-3CC764DB40C5}" dt="2025-09-04T20:26:35.110" v="2945"/>
          <ac:spMkLst>
            <pc:docMk/>
            <pc:sldMk cId="1659187297" sldId="443"/>
            <ac:spMk id="18" creationId="{9D874F03-913D-12C2-E67F-3334DE2B4A07}"/>
          </ac:spMkLst>
        </pc:spChg>
        <pc:spChg chg="mod topLvl">
          <ac:chgData name="Álisson Carvalho Vasconcelos" userId="4fded42ca2697f29" providerId="LiveId" clId="{4F1929BA-42A6-4FE7-A6EF-3CC764DB40C5}" dt="2025-09-04T20:27:19.274" v="2951" actId="164"/>
          <ac:spMkLst>
            <pc:docMk/>
            <pc:sldMk cId="1659187297" sldId="443"/>
            <ac:spMk id="21" creationId="{34886A2E-029E-0C71-CBD1-DE7EA132FD89}"/>
          </ac:spMkLst>
        </pc:spChg>
        <pc:grpChg chg="del">
          <ac:chgData name="Álisson Carvalho Vasconcelos" userId="4fded42ca2697f29" providerId="LiveId" clId="{4F1929BA-42A6-4FE7-A6EF-3CC764DB40C5}" dt="2025-09-04T18:14:38.372" v="11" actId="478"/>
          <ac:grpSpMkLst>
            <pc:docMk/>
            <pc:sldMk cId="1659187297" sldId="443"/>
            <ac:grpSpMk id="6" creationId="{9E2AB574-EE39-7703-F84A-256DA7956E83}"/>
          </ac:grpSpMkLst>
        </pc:grpChg>
        <pc:grpChg chg="del">
          <ac:chgData name="Álisson Carvalho Vasconcelos" userId="4fded42ca2697f29" providerId="LiveId" clId="{4F1929BA-42A6-4FE7-A6EF-3CC764DB40C5}" dt="2025-09-04T18:14:40.264" v="12" actId="478"/>
          <ac:grpSpMkLst>
            <pc:docMk/>
            <pc:sldMk cId="1659187297" sldId="443"/>
            <ac:grpSpMk id="8" creationId="{5FE1A941-086F-485B-1916-F771F36AB64F}"/>
          </ac:grpSpMkLst>
        </pc:grpChg>
        <pc:grpChg chg="add mod">
          <ac:chgData name="Álisson Carvalho Vasconcelos" userId="4fded42ca2697f29" providerId="LiveId" clId="{4F1929BA-42A6-4FE7-A6EF-3CC764DB40C5}" dt="2025-09-04T20:26:35.110" v="2945"/>
          <ac:grpSpMkLst>
            <pc:docMk/>
            <pc:sldMk cId="1659187297" sldId="443"/>
            <ac:grpSpMk id="9" creationId="{5E30367F-B353-0BA2-DFD5-0310F7BA99F9}"/>
          </ac:grpSpMkLst>
        </pc:grpChg>
        <pc:grpChg chg="add del mod">
          <ac:chgData name="Álisson Carvalho Vasconcelos" userId="4fded42ca2697f29" providerId="LiveId" clId="{4F1929BA-42A6-4FE7-A6EF-3CC764DB40C5}" dt="2025-09-04T20:26:39.438" v="2946" actId="478"/>
          <ac:grpSpMkLst>
            <pc:docMk/>
            <pc:sldMk cId="1659187297" sldId="443"/>
            <ac:grpSpMk id="19" creationId="{2973727A-D514-0320-7B30-68AE66C9116E}"/>
          </ac:grpSpMkLst>
        </pc:grpChg>
        <pc:grpChg chg="add mod">
          <ac:chgData name="Álisson Carvalho Vasconcelos" userId="4fded42ca2697f29" providerId="LiveId" clId="{4F1929BA-42A6-4FE7-A6EF-3CC764DB40C5}" dt="2025-09-04T20:27:19.274" v="2951" actId="164"/>
          <ac:grpSpMkLst>
            <pc:docMk/>
            <pc:sldMk cId="1659187297" sldId="443"/>
            <ac:grpSpMk id="26" creationId="{124E900F-7824-2DBE-6C54-78F3E27D5D96}"/>
          </ac:grpSpMkLst>
        </pc:grpChg>
        <pc:picChg chg="mod">
          <ac:chgData name="Álisson Carvalho Vasconcelos" userId="4fded42ca2697f29" providerId="LiveId" clId="{4F1929BA-42A6-4FE7-A6EF-3CC764DB40C5}" dt="2025-09-04T20:26:35.110" v="2945"/>
          <ac:picMkLst>
            <pc:docMk/>
            <pc:sldMk cId="1659187297" sldId="443"/>
            <ac:picMk id="10" creationId="{4817093F-8193-A977-DC90-9E322B76ABDF}"/>
          </ac:picMkLst>
        </pc:picChg>
        <pc:picChg chg="del mod topLvl">
          <ac:chgData name="Álisson Carvalho Vasconcelos" userId="4fded42ca2697f29" providerId="LiveId" clId="{4F1929BA-42A6-4FE7-A6EF-3CC764DB40C5}" dt="2025-09-04T20:26:39.438" v="2946" actId="478"/>
          <ac:picMkLst>
            <pc:docMk/>
            <pc:sldMk cId="1659187297" sldId="443"/>
            <ac:picMk id="20" creationId="{3045EA5C-1304-B7C3-A990-718B8C1E64F8}"/>
          </ac:picMkLst>
        </pc:picChg>
        <pc:picChg chg="add del">
          <ac:chgData name="Álisson Carvalho Vasconcelos" userId="4fded42ca2697f29" providerId="LiveId" clId="{4F1929BA-42A6-4FE7-A6EF-3CC764DB40C5}" dt="2025-09-04T20:26:53.599" v="2948" actId="478"/>
          <ac:picMkLst>
            <pc:docMk/>
            <pc:sldMk cId="1659187297" sldId="443"/>
            <ac:picMk id="23" creationId="{C3391DB4-E5A8-7137-98D1-804FF498EEB9}"/>
          </ac:picMkLst>
        </pc:picChg>
        <pc:picChg chg="add mod">
          <ac:chgData name="Álisson Carvalho Vasconcelos" userId="4fded42ca2697f29" providerId="LiveId" clId="{4F1929BA-42A6-4FE7-A6EF-3CC764DB40C5}" dt="2025-09-04T20:27:19.274" v="2951" actId="164"/>
          <ac:picMkLst>
            <pc:docMk/>
            <pc:sldMk cId="1659187297" sldId="443"/>
            <ac:picMk id="25" creationId="{74477415-C72D-00C8-A513-50FECFCA33BB}"/>
          </ac:picMkLst>
        </pc:picChg>
      </pc:sldChg>
      <pc:sldChg chg="addSp delSp modSp add mod">
        <pc:chgData name="Álisson Carvalho Vasconcelos" userId="4fded42ca2697f29" providerId="LiveId" clId="{4F1929BA-42A6-4FE7-A6EF-3CC764DB40C5}" dt="2025-09-04T19:06:23.149" v="736" actId="20577"/>
        <pc:sldMkLst>
          <pc:docMk/>
          <pc:sldMk cId="3639895841" sldId="444"/>
        </pc:sldMkLst>
        <pc:spChg chg="add mod">
          <ac:chgData name="Álisson Carvalho Vasconcelos" userId="4fded42ca2697f29" providerId="LiveId" clId="{4F1929BA-42A6-4FE7-A6EF-3CC764DB40C5}" dt="2025-09-04T18:58:25.387" v="516" actId="164"/>
          <ac:spMkLst>
            <pc:docMk/>
            <pc:sldMk cId="3639895841" sldId="444"/>
            <ac:spMk id="7" creationId="{C75F6C2A-FB6A-E341-0CB6-CCFD245F82B3}"/>
          </ac:spMkLst>
        </pc:spChg>
        <pc:spChg chg="add mod">
          <ac:chgData name="Álisson Carvalho Vasconcelos" userId="4fded42ca2697f29" providerId="LiveId" clId="{4F1929BA-42A6-4FE7-A6EF-3CC764DB40C5}" dt="2025-09-04T19:06:23.149" v="736" actId="20577"/>
          <ac:spMkLst>
            <pc:docMk/>
            <pc:sldMk cId="3639895841" sldId="444"/>
            <ac:spMk id="11" creationId="{725EDBA5-EADF-327A-6351-5C3975CF23AD}"/>
          </ac:spMkLst>
        </pc:spChg>
        <pc:spChg chg="add mod">
          <ac:chgData name="Álisson Carvalho Vasconcelos" userId="4fded42ca2697f29" providerId="LiveId" clId="{4F1929BA-42A6-4FE7-A6EF-3CC764DB40C5}" dt="2025-09-04T19:06:09.389" v="730" actId="20577"/>
          <ac:spMkLst>
            <pc:docMk/>
            <pc:sldMk cId="3639895841" sldId="444"/>
            <ac:spMk id="14" creationId="{B47C9CEA-BB02-5EE3-38D2-71E951A931C2}"/>
          </ac:spMkLst>
        </pc:spChg>
        <pc:spChg chg="add mod">
          <ac:chgData name="Álisson Carvalho Vasconcelos" userId="4fded42ca2697f29" providerId="LiveId" clId="{4F1929BA-42A6-4FE7-A6EF-3CC764DB40C5}" dt="2025-09-04T19:03:38.088" v="725" actId="164"/>
          <ac:spMkLst>
            <pc:docMk/>
            <pc:sldMk cId="3639895841" sldId="444"/>
            <ac:spMk id="34" creationId="{65A7DA0B-49B2-A523-AEB8-5192949DE0F8}"/>
          </ac:spMkLst>
        </pc:spChg>
        <pc:grpChg chg="add mod">
          <ac:chgData name="Álisson Carvalho Vasconcelos" userId="4fded42ca2697f29" providerId="LiveId" clId="{4F1929BA-42A6-4FE7-A6EF-3CC764DB40C5}" dt="2025-09-04T18:59:57.994" v="585" actId="1076"/>
          <ac:grpSpMkLst>
            <pc:docMk/>
            <pc:sldMk cId="3639895841" sldId="444"/>
            <ac:grpSpMk id="9" creationId="{B087BBA3-6FD4-2B1D-644A-13162EC990FE}"/>
          </ac:grpSpMkLst>
        </pc:grpChg>
        <pc:grpChg chg="add mod">
          <ac:chgData name="Álisson Carvalho Vasconcelos" userId="4fded42ca2697f29" providerId="LiveId" clId="{4F1929BA-42A6-4FE7-A6EF-3CC764DB40C5}" dt="2025-09-04T18:59:45.819" v="584" actId="1076"/>
          <ac:grpSpMkLst>
            <pc:docMk/>
            <pc:sldMk cId="3639895841" sldId="444"/>
            <ac:grpSpMk id="12" creationId="{4F868C2F-D359-49B7-6D33-781A31E0E276}"/>
          </ac:grpSpMkLst>
        </pc:grpChg>
        <pc:grpChg chg="del">
          <ac:chgData name="Álisson Carvalho Vasconcelos" userId="4fded42ca2697f29" providerId="LiveId" clId="{4F1929BA-42A6-4FE7-A6EF-3CC764DB40C5}" dt="2025-09-04T18:52:33.211" v="448" actId="478"/>
          <ac:grpSpMkLst>
            <pc:docMk/>
            <pc:sldMk cId="3639895841" sldId="444"/>
            <ac:grpSpMk id="20" creationId="{D6BA635C-B94C-EB96-69F1-4F24FFDDE84B}"/>
          </ac:grpSpMkLst>
        </pc:grpChg>
        <pc:grpChg chg="del">
          <ac:chgData name="Álisson Carvalho Vasconcelos" userId="4fded42ca2697f29" providerId="LiveId" clId="{4F1929BA-42A6-4FE7-A6EF-3CC764DB40C5}" dt="2025-09-04T18:52:34.264" v="449" actId="478"/>
          <ac:grpSpMkLst>
            <pc:docMk/>
            <pc:sldMk cId="3639895841" sldId="444"/>
            <ac:grpSpMk id="24" creationId="{7C0010DB-7051-AF10-98E2-0AEE33638774}"/>
          </ac:grpSpMkLst>
        </pc:grpChg>
        <pc:grpChg chg="del">
          <ac:chgData name="Álisson Carvalho Vasconcelos" userId="4fded42ca2697f29" providerId="LiveId" clId="{4F1929BA-42A6-4FE7-A6EF-3CC764DB40C5}" dt="2025-09-04T18:52:36.612" v="450" actId="478"/>
          <ac:grpSpMkLst>
            <pc:docMk/>
            <pc:sldMk cId="3639895841" sldId="444"/>
            <ac:grpSpMk id="27" creationId="{6AA34AFA-FA81-AB7F-6EFC-312A53F98051}"/>
          </ac:grpSpMkLst>
        </pc:grpChg>
        <pc:grpChg chg="add mod">
          <ac:chgData name="Álisson Carvalho Vasconcelos" userId="4fded42ca2697f29" providerId="LiveId" clId="{4F1929BA-42A6-4FE7-A6EF-3CC764DB40C5}" dt="2025-09-04T19:01:01.333" v="648" actId="1076"/>
          <ac:grpSpMkLst>
            <pc:docMk/>
            <pc:sldMk cId="3639895841" sldId="444"/>
            <ac:grpSpMk id="29" creationId="{6E8BE4CE-94CB-6069-5D7F-D13263A492F8}"/>
          </ac:grpSpMkLst>
        </pc:grpChg>
        <pc:grpChg chg="add mod">
          <ac:chgData name="Álisson Carvalho Vasconcelos" userId="4fded42ca2697f29" providerId="LiveId" clId="{4F1929BA-42A6-4FE7-A6EF-3CC764DB40C5}" dt="2025-09-04T19:03:38.088" v="725" actId="164"/>
          <ac:grpSpMkLst>
            <pc:docMk/>
            <pc:sldMk cId="3639895841" sldId="444"/>
            <ac:grpSpMk id="35" creationId="{D7F0107F-359E-8E6D-61E9-B5B845140373}"/>
          </ac:grpSpMkLst>
        </pc:grpChg>
        <pc:picChg chg="add mod modCrop">
          <ac:chgData name="Álisson Carvalho Vasconcelos" userId="4fded42ca2697f29" providerId="LiveId" clId="{4F1929BA-42A6-4FE7-A6EF-3CC764DB40C5}" dt="2025-09-04T18:58:25.387" v="516" actId="164"/>
          <ac:picMkLst>
            <pc:docMk/>
            <pc:sldMk cId="3639895841" sldId="444"/>
            <ac:picMk id="3" creationId="{9CCC043F-DCB5-C409-926D-967463A8A576}"/>
          </ac:picMkLst>
        </pc:picChg>
        <pc:picChg chg="add mod modCrop">
          <ac:chgData name="Álisson Carvalho Vasconcelos" userId="4fded42ca2697f29" providerId="LiveId" clId="{4F1929BA-42A6-4FE7-A6EF-3CC764DB40C5}" dt="2025-09-04T18:59:35.160" v="583" actId="164"/>
          <ac:picMkLst>
            <pc:docMk/>
            <pc:sldMk cId="3639895841" sldId="444"/>
            <ac:picMk id="4" creationId="{E143AC13-0312-F761-50F6-ADECB00FBBCA}"/>
          </ac:picMkLst>
        </pc:picChg>
        <pc:picChg chg="add mod modCrop">
          <ac:chgData name="Álisson Carvalho Vasconcelos" userId="4fded42ca2697f29" providerId="LiveId" clId="{4F1929BA-42A6-4FE7-A6EF-3CC764DB40C5}" dt="2025-09-04T19:00:52.663" v="647" actId="164"/>
          <ac:picMkLst>
            <pc:docMk/>
            <pc:sldMk cId="3639895841" sldId="444"/>
            <ac:picMk id="5" creationId="{7DC64633-86C7-4BA2-89D0-BABA622B7109}"/>
          </ac:picMkLst>
        </pc:picChg>
        <pc:picChg chg="add mod modCrop">
          <ac:chgData name="Álisson Carvalho Vasconcelos" userId="4fded42ca2697f29" providerId="LiveId" clId="{4F1929BA-42A6-4FE7-A6EF-3CC764DB40C5}" dt="2025-09-04T19:03:38.088" v="725" actId="164"/>
          <ac:picMkLst>
            <pc:docMk/>
            <pc:sldMk cId="3639895841" sldId="444"/>
            <ac:picMk id="6" creationId="{BA0D1459-7AED-EEA1-0F2F-65A154252C2D}"/>
          </ac:picMkLst>
        </pc:picChg>
      </pc:sldChg>
      <pc:sldChg chg="addSp delSp modSp add mod">
        <pc:chgData name="Álisson Carvalho Vasconcelos" userId="4fded42ca2697f29" providerId="LiveId" clId="{4F1929BA-42A6-4FE7-A6EF-3CC764DB40C5}" dt="2025-09-04T20:06:08.214" v="2666" actId="20577"/>
        <pc:sldMkLst>
          <pc:docMk/>
          <pc:sldMk cId="1069867879" sldId="445"/>
        </pc:sldMkLst>
        <pc:spChg chg="add mod">
          <ac:chgData name="Álisson Carvalho Vasconcelos" userId="4fded42ca2697f29" providerId="LiveId" clId="{4F1929BA-42A6-4FE7-A6EF-3CC764DB40C5}" dt="2025-09-04T20:00:23.430" v="2477" actId="1076"/>
          <ac:spMkLst>
            <pc:docMk/>
            <pc:sldMk cId="1069867879" sldId="445"/>
            <ac:spMk id="7" creationId="{9FA05C5A-94B5-E7B3-0FC0-D97D6920B8A5}"/>
          </ac:spMkLst>
        </pc:spChg>
        <pc:spChg chg="add mod">
          <ac:chgData name="Álisson Carvalho Vasconcelos" userId="4fded42ca2697f29" providerId="LiveId" clId="{4F1929BA-42A6-4FE7-A6EF-3CC764DB40C5}" dt="2025-09-04T20:02:39.041" v="2515" actId="1076"/>
          <ac:spMkLst>
            <pc:docMk/>
            <pc:sldMk cId="1069867879" sldId="445"/>
            <ac:spMk id="9" creationId="{6FBD0FB8-8133-5B9B-8F13-2769689BCFA8}"/>
          </ac:spMkLst>
        </pc:spChg>
        <pc:spChg chg="add mod">
          <ac:chgData name="Álisson Carvalho Vasconcelos" userId="4fded42ca2697f29" providerId="LiveId" clId="{4F1929BA-42A6-4FE7-A6EF-3CC764DB40C5}" dt="2025-09-04T20:03:23.544" v="2559" actId="20577"/>
          <ac:spMkLst>
            <pc:docMk/>
            <pc:sldMk cId="1069867879" sldId="445"/>
            <ac:spMk id="11" creationId="{5310D7A3-BB19-8F9B-C290-0CC82F348487}"/>
          </ac:spMkLst>
        </pc:spChg>
        <pc:spChg chg="add mod">
          <ac:chgData name="Álisson Carvalho Vasconcelos" userId="4fded42ca2697f29" providerId="LiveId" clId="{4F1929BA-42A6-4FE7-A6EF-3CC764DB40C5}" dt="2025-09-04T20:04:08.860" v="2593" actId="20577"/>
          <ac:spMkLst>
            <pc:docMk/>
            <pc:sldMk cId="1069867879" sldId="445"/>
            <ac:spMk id="12" creationId="{228B9787-BB1A-8B08-96C1-F0C98E9C7B49}"/>
          </ac:spMkLst>
        </pc:spChg>
        <pc:spChg chg="add mod">
          <ac:chgData name="Álisson Carvalho Vasconcelos" userId="4fded42ca2697f29" providerId="LiveId" clId="{4F1929BA-42A6-4FE7-A6EF-3CC764DB40C5}" dt="2025-09-04T20:05:07.855" v="2605" actId="20577"/>
          <ac:spMkLst>
            <pc:docMk/>
            <pc:sldMk cId="1069867879" sldId="445"/>
            <ac:spMk id="14" creationId="{D3DE8548-1B98-FFB3-8499-45925B72510A}"/>
          </ac:spMkLst>
        </pc:spChg>
        <pc:spChg chg="add del mod">
          <ac:chgData name="Álisson Carvalho Vasconcelos" userId="4fded42ca2697f29" providerId="LiveId" clId="{4F1929BA-42A6-4FE7-A6EF-3CC764DB40C5}" dt="2025-09-04T20:05:28.303" v="2618" actId="478"/>
          <ac:spMkLst>
            <pc:docMk/>
            <pc:sldMk cId="1069867879" sldId="445"/>
            <ac:spMk id="19" creationId="{8EBBB4DF-EA2B-9CF2-2A6E-68F82E9DDA6A}"/>
          </ac:spMkLst>
        </pc:spChg>
        <pc:spChg chg="add mod">
          <ac:chgData name="Álisson Carvalho Vasconcelos" userId="4fded42ca2697f29" providerId="LiveId" clId="{4F1929BA-42A6-4FE7-A6EF-3CC764DB40C5}" dt="2025-09-04T20:06:08.214" v="2666" actId="20577"/>
          <ac:spMkLst>
            <pc:docMk/>
            <pc:sldMk cId="1069867879" sldId="445"/>
            <ac:spMk id="20" creationId="{DBCE5473-610E-BCEB-CF92-D61FD03D3878}"/>
          </ac:spMkLst>
        </pc:spChg>
        <pc:grpChg chg="add mod">
          <ac:chgData name="Álisson Carvalho Vasconcelos" userId="4fded42ca2697f29" providerId="LiveId" clId="{4F1929BA-42A6-4FE7-A6EF-3CC764DB40C5}" dt="2025-09-04T19:59:46.163" v="2461" actId="164"/>
          <ac:grpSpMkLst>
            <pc:docMk/>
            <pc:sldMk cId="1069867879" sldId="445"/>
            <ac:grpSpMk id="8" creationId="{55E7F348-9274-564E-1D50-B93FE1B7CF54}"/>
          </ac:grpSpMkLst>
        </pc:grpChg>
        <pc:picChg chg="add mod">
          <ac:chgData name="Álisson Carvalho Vasconcelos" userId="4fded42ca2697f29" providerId="LiveId" clId="{4F1929BA-42A6-4FE7-A6EF-3CC764DB40C5}" dt="2025-09-04T19:59:46.163" v="2461" actId="164"/>
          <ac:picMkLst>
            <pc:docMk/>
            <pc:sldMk cId="1069867879" sldId="445"/>
            <ac:picMk id="4" creationId="{92307ACE-EE11-25EE-8D04-795D17C05825}"/>
          </ac:picMkLst>
        </pc:picChg>
        <pc:picChg chg="add mod">
          <ac:chgData name="Álisson Carvalho Vasconcelos" userId="4fded42ca2697f29" providerId="LiveId" clId="{4F1929BA-42A6-4FE7-A6EF-3CC764DB40C5}" dt="2025-09-04T19:59:50.381" v="2465" actId="1036"/>
          <ac:picMkLst>
            <pc:docMk/>
            <pc:sldMk cId="1069867879" sldId="445"/>
            <ac:picMk id="6" creationId="{8A5D4DD9-4A84-F9D6-B38F-60D69D677486}"/>
          </ac:picMkLst>
        </pc:picChg>
      </pc:sldChg>
      <pc:sldChg chg="addSp delSp modSp add mod">
        <pc:chgData name="Álisson Carvalho Vasconcelos" userId="4fded42ca2697f29" providerId="LiveId" clId="{4F1929BA-42A6-4FE7-A6EF-3CC764DB40C5}" dt="2025-09-04T19:38:42.355" v="1861" actId="1036"/>
        <pc:sldMkLst>
          <pc:docMk/>
          <pc:sldMk cId="836542134" sldId="446"/>
        </pc:sldMkLst>
        <pc:spChg chg="add mod">
          <ac:chgData name="Álisson Carvalho Vasconcelos" userId="4fded42ca2697f29" providerId="LiveId" clId="{4F1929BA-42A6-4FE7-A6EF-3CC764DB40C5}" dt="2025-09-04T19:35:34.088" v="1663" actId="1037"/>
          <ac:spMkLst>
            <pc:docMk/>
            <pc:sldMk cId="836542134" sldId="446"/>
            <ac:spMk id="3" creationId="{91F9319F-1156-49D0-ADED-64CE6C676EFB}"/>
          </ac:spMkLst>
        </pc:spChg>
        <pc:spChg chg="add del mod">
          <ac:chgData name="Álisson Carvalho Vasconcelos" userId="4fded42ca2697f29" providerId="LiveId" clId="{4F1929BA-42A6-4FE7-A6EF-3CC764DB40C5}" dt="2025-09-04T19:17:53.121" v="1038" actId="478"/>
          <ac:spMkLst>
            <pc:docMk/>
            <pc:sldMk cId="836542134" sldId="446"/>
            <ac:spMk id="5" creationId="{A9EBCAB0-3857-13E6-616C-C1D21E28F2A4}"/>
          </ac:spMkLst>
        </pc:spChg>
        <pc:spChg chg="add del">
          <ac:chgData name="Álisson Carvalho Vasconcelos" userId="4fded42ca2697f29" providerId="LiveId" clId="{4F1929BA-42A6-4FE7-A6EF-3CC764DB40C5}" dt="2025-09-04T19:16:53.626" v="961" actId="22"/>
          <ac:spMkLst>
            <pc:docMk/>
            <pc:sldMk cId="836542134" sldId="446"/>
            <ac:spMk id="7" creationId="{5397AC60-F2B8-20FC-8E14-C1B1648C5559}"/>
          </ac:spMkLst>
        </pc:spChg>
        <pc:spChg chg="add del">
          <ac:chgData name="Álisson Carvalho Vasconcelos" userId="4fded42ca2697f29" providerId="LiveId" clId="{4F1929BA-42A6-4FE7-A6EF-3CC764DB40C5}" dt="2025-09-04T19:18:31.193" v="1040" actId="478"/>
          <ac:spMkLst>
            <pc:docMk/>
            <pc:sldMk cId="836542134" sldId="446"/>
            <ac:spMk id="8" creationId="{39E8BA74-8891-4177-2FAA-560669402299}"/>
          </ac:spMkLst>
        </pc:spChg>
        <pc:spChg chg="add del">
          <ac:chgData name="Álisson Carvalho Vasconcelos" userId="4fded42ca2697f29" providerId="LiveId" clId="{4F1929BA-42A6-4FE7-A6EF-3CC764DB40C5}" dt="2025-09-04T19:18:47.737" v="1042" actId="478"/>
          <ac:spMkLst>
            <pc:docMk/>
            <pc:sldMk cId="836542134" sldId="446"/>
            <ac:spMk id="9" creationId="{5DAE5481-8A1D-8FC5-CF7E-BC5988AA840C}"/>
          </ac:spMkLst>
        </pc:spChg>
        <pc:spChg chg="add del">
          <ac:chgData name="Álisson Carvalho Vasconcelos" userId="4fded42ca2697f29" providerId="LiveId" clId="{4F1929BA-42A6-4FE7-A6EF-3CC764DB40C5}" dt="2025-09-04T19:19:11.564" v="1044" actId="478"/>
          <ac:spMkLst>
            <pc:docMk/>
            <pc:sldMk cId="836542134" sldId="446"/>
            <ac:spMk id="10" creationId="{677CE647-AB2A-1242-E80C-B74FEDE94ACA}"/>
          </ac:spMkLst>
        </pc:spChg>
        <pc:spChg chg="add del">
          <ac:chgData name="Álisson Carvalho Vasconcelos" userId="4fded42ca2697f29" providerId="LiveId" clId="{4F1929BA-42A6-4FE7-A6EF-3CC764DB40C5}" dt="2025-09-04T19:19:29.147" v="1046" actId="478"/>
          <ac:spMkLst>
            <pc:docMk/>
            <pc:sldMk cId="836542134" sldId="446"/>
            <ac:spMk id="12" creationId="{2E0814CE-D131-C5CA-54F3-709B09BC672B}"/>
          </ac:spMkLst>
        </pc:spChg>
        <pc:spChg chg="mod">
          <ac:chgData name="Álisson Carvalho Vasconcelos" userId="4fded42ca2697f29" providerId="LiveId" clId="{4F1929BA-42A6-4FE7-A6EF-3CC764DB40C5}" dt="2025-09-04T19:37:13.157" v="1814" actId="1076"/>
          <ac:spMkLst>
            <pc:docMk/>
            <pc:sldMk cId="836542134" sldId="446"/>
            <ac:spMk id="13" creationId="{5CFE92E6-436B-0DEE-DF78-9DEE2B7F039B}"/>
          </ac:spMkLst>
        </pc:spChg>
        <pc:spChg chg="add del">
          <ac:chgData name="Álisson Carvalho Vasconcelos" userId="4fded42ca2697f29" providerId="LiveId" clId="{4F1929BA-42A6-4FE7-A6EF-3CC764DB40C5}" dt="2025-09-04T19:19:47.504" v="1048" actId="478"/>
          <ac:spMkLst>
            <pc:docMk/>
            <pc:sldMk cId="836542134" sldId="446"/>
            <ac:spMk id="20" creationId="{D172ABE7-541C-51DB-8A2A-0E07C7B7E0C8}"/>
          </ac:spMkLst>
        </pc:spChg>
        <pc:spChg chg="add del">
          <ac:chgData name="Álisson Carvalho Vasconcelos" userId="4fded42ca2697f29" providerId="LiveId" clId="{4F1929BA-42A6-4FE7-A6EF-3CC764DB40C5}" dt="2025-09-04T19:20:50.411" v="1070" actId="478"/>
          <ac:spMkLst>
            <pc:docMk/>
            <pc:sldMk cId="836542134" sldId="446"/>
            <ac:spMk id="22" creationId="{9E0A823A-93F5-5F20-1357-325E54E7B119}"/>
          </ac:spMkLst>
        </pc:spChg>
        <pc:spChg chg="add del mod">
          <ac:chgData name="Álisson Carvalho Vasconcelos" userId="4fded42ca2697f29" providerId="LiveId" clId="{4F1929BA-42A6-4FE7-A6EF-3CC764DB40C5}" dt="2025-09-04T19:20:52.172" v="1071" actId="478"/>
          <ac:spMkLst>
            <pc:docMk/>
            <pc:sldMk cId="836542134" sldId="446"/>
            <ac:spMk id="25" creationId="{096BAF8E-B7C9-0F73-90F9-2B887BE4A143}"/>
          </ac:spMkLst>
        </pc:spChg>
        <pc:spChg chg="add mod">
          <ac:chgData name="Álisson Carvalho Vasconcelos" userId="4fded42ca2697f29" providerId="LiveId" clId="{4F1929BA-42A6-4FE7-A6EF-3CC764DB40C5}" dt="2025-09-04T19:27:28.493" v="1309" actId="164"/>
          <ac:spMkLst>
            <pc:docMk/>
            <pc:sldMk cId="836542134" sldId="446"/>
            <ac:spMk id="26" creationId="{F7F66D1D-64E2-4587-DC13-7B52BE5AEC43}"/>
          </ac:spMkLst>
        </pc:spChg>
        <pc:spChg chg="add mod">
          <ac:chgData name="Álisson Carvalho Vasconcelos" userId="4fded42ca2697f29" providerId="LiveId" clId="{4F1929BA-42A6-4FE7-A6EF-3CC764DB40C5}" dt="2025-09-04T19:27:28.493" v="1309" actId="164"/>
          <ac:spMkLst>
            <pc:docMk/>
            <pc:sldMk cId="836542134" sldId="446"/>
            <ac:spMk id="27" creationId="{6203427D-9628-C98C-5327-CD099C060E27}"/>
          </ac:spMkLst>
        </pc:spChg>
        <pc:spChg chg="add mod">
          <ac:chgData name="Álisson Carvalho Vasconcelos" userId="4fded42ca2697f29" providerId="LiveId" clId="{4F1929BA-42A6-4FE7-A6EF-3CC764DB40C5}" dt="2025-09-04T19:27:39.911" v="1310" actId="164"/>
          <ac:spMkLst>
            <pc:docMk/>
            <pc:sldMk cId="836542134" sldId="446"/>
            <ac:spMk id="29" creationId="{11288E4F-B8D5-B64E-FAA4-6B4D564B830E}"/>
          </ac:spMkLst>
        </pc:spChg>
        <pc:spChg chg="add mod">
          <ac:chgData name="Álisson Carvalho Vasconcelos" userId="4fded42ca2697f29" providerId="LiveId" clId="{4F1929BA-42A6-4FE7-A6EF-3CC764DB40C5}" dt="2025-09-04T19:27:39.911" v="1310" actId="164"/>
          <ac:spMkLst>
            <pc:docMk/>
            <pc:sldMk cId="836542134" sldId="446"/>
            <ac:spMk id="34" creationId="{D14B8A5C-E7AF-8C23-173D-F3ABE69ACB2E}"/>
          </ac:spMkLst>
        </pc:spChg>
        <pc:spChg chg="add mod">
          <ac:chgData name="Álisson Carvalho Vasconcelos" userId="4fded42ca2697f29" providerId="LiveId" clId="{4F1929BA-42A6-4FE7-A6EF-3CC764DB40C5}" dt="2025-09-04T19:27:49.362" v="1311" actId="164"/>
          <ac:spMkLst>
            <pc:docMk/>
            <pc:sldMk cId="836542134" sldId="446"/>
            <ac:spMk id="35" creationId="{DC75DF6E-7C8E-7A84-BC14-DCD900A274CC}"/>
          </ac:spMkLst>
        </pc:spChg>
        <pc:spChg chg="add mod">
          <ac:chgData name="Álisson Carvalho Vasconcelos" userId="4fded42ca2697f29" providerId="LiveId" clId="{4F1929BA-42A6-4FE7-A6EF-3CC764DB40C5}" dt="2025-09-04T19:27:49.362" v="1311" actId="164"/>
          <ac:spMkLst>
            <pc:docMk/>
            <pc:sldMk cId="836542134" sldId="446"/>
            <ac:spMk id="36" creationId="{744D9E0D-3733-AC18-60B5-96EB2A75D289}"/>
          </ac:spMkLst>
        </pc:spChg>
        <pc:spChg chg="add mod">
          <ac:chgData name="Álisson Carvalho Vasconcelos" userId="4fded42ca2697f29" providerId="LiveId" clId="{4F1929BA-42A6-4FE7-A6EF-3CC764DB40C5}" dt="2025-09-04T19:35:34.088" v="1663" actId="1037"/>
          <ac:spMkLst>
            <pc:docMk/>
            <pc:sldMk cId="836542134" sldId="446"/>
            <ac:spMk id="40" creationId="{A4D5FF7D-F914-055F-4338-BB5AD8AFABD7}"/>
          </ac:spMkLst>
        </pc:spChg>
        <pc:spChg chg="mod">
          <ac:chgData name="Álisson Carvalho Vasconcelos" userId="4fded42ca2697f29" providerId="LiveId" clId="{4F1929BA-42A6-4FE7-A6EF-3CC764DB40C5}" dt="2025-09-04T19:34:23.587" v="1460"/>
          <ac:spMkLst>
            <pc:docMk/>
            <pc:sldMk cId="836542134" sldId="446"/>
            <ac:spMk id="42" creationId="{EFC096DA-41EB-CA20-0F5B-3FF03489038A}"/>
          </ac:spMkLst>
        </pc:spChg>
        <pc:spChg chg="mod">
          <ac:chgData name="Álisson Carvalho Vasconcelos" userId="4fded42ca2697f29" providerId="LiveId" clId="{4F1929BA-42A6-4FE7-A6EF-3CC764DB40C5}" dt="2025-09-04T19:34:23.587" v="1460"/>
          <ac:spMkLst>
            <pc:docMk/>
            <pc:sldMk cId="836542134" sldId="446"/>
            <ac:spMk id="43" creationId="{D115C55C-F737-7B47-60E0-D8A8328EB8FF}"/>
          </ac:spMkLst>
        </pc:spChg>
        <pc:spChg chg="add mod">
          <ac:chgData name="Álisson Carvalho Vasconcelos" userId="4fded42ca2697f29" providerId="LiveId" clId="{4F1929BA-42A6-4FE7-A6EF-3CC764DB40C5}" dt="2025-09-04T19:35:34.088" v="1663" actId="1037"/>
          <ac:spMkLst>
            <pc:docMk/>
            <pc:sldMk cId="836542134" sldId="446"/>
            <ac:spMk id="44" creationId="{7788632E-22FD-0A1D-1F22-0F3152968F88}"/>
          </ac:spMkLst>
        </pc:spChg>
        <pc:spChg chg="mod">
          <ac:chgData name="Álisson Carvalho Vasconcelos" userId="4fded42ca2697f29" providerId="LiveId" clId="{4F1929BA-42A6-4FE7-A6EF-3CC764DB40C5}" dt="2025-09-04T19:36:01.434" v="1664"/>
          <ac:spMkLst>
            <pc:docMk/>
            <pc:sldMk cId="836542134" sldId="446"/>
            <ac:spMk id="46" creationId="{87AA3AD9-4002-BFDE-76FF-6CADC02F5880}"/>
          </ac:spMkLst>
        </pc:spChg>
        <pc:spChg chg="mod">
          <ac:chgData name="Álisson Carvalho Vasconcelos" userId="4fded42ca2697f29" providerId="LiveId" clId="{4F1929BA-42A6-4FE7-A6EF-3CC764DB40C5}" dt="2025-09-04T19:36:01.434" v="1664"/>
          <ac:spMkLst>
            <pc:docMk/>
            <pc:sldMk cId="836542134" sldId="446"/>
            <ac:spMk id="47" creationId="{91F6CFCE-4484-13ED-FF02-532F4437A638}"/>
          </ac:spMkLst>
        </pc:spChg>
        <pc:spChg chg="mod">
          <ac:chgData name="Álisson Carvalho Vasconcelos" userId="4fded42ca2697f29" providerId="LiveId" clId="{4F1929BA-42A6-4FE7-A6EF-3CC764DB40C5}" dt="2025-09-04T19:36:19.078" v="1705"/>
          <ac:spMkLst>
            <pc:docMk/>
            <pc:sldMk cId="836542134" sldId="446"/>
            <ac:spMk id="49" creationId="{9D8E4447-CDB1-F75E-ACAF-614B31D1A07E}"/>
          </ac:spMkLst>
        </pc:spChg>
        <pc:spChg chg="mod">
          <ac:chgData name="Álisson Carvalho Vasconcelos" userId="4fded42ca2697f29" providerId="LiveId" clId="{4F1929BA-42A6-4FE7-A6EF-3CC764DB40C5}" dt="2025-09-04T19:36:19.078" v="1705"/>
          <ac:spMkLst>
            <pc:docMk/>
            <pc:sldMk cId="836542134" sldId="446"/>
            <ac:spMk id="50" creationId="{E58CE572-45EC-8D45-ADC6-D998E785D098}"/>
          </ac:spMkLst>
        </pc:spChg>
        <pc:spChg chg="add mod">
          <ac:chgData name="Álisson Carvalho Vasconcelos" userId="4fded42ca2697f29" providerId="LiveId" clId="{4F1929BA-42A6-4FE7-A6EF-3CC764DB40C5}" dt="2025-09-04T19:38:42.355" v="1861" actId="1036"/>
          <ac:spMkLst>
            <pc:docMk/>
            <pc:sldMk cId="836542134" sldId="446"/>
            <ac:spMk id="59" creationId="{67109B93-464B-39D5-3B0D-009C377B5C9B}"/>
          </ac:spMkLst>
        </pc:spChg>
        <pc:grpChg chg="add mod">
          <ac:chgData name="Álisson Carvalho Vasconcelos" userId="4fded42ca2697f29" providerId="LiveId" clId="{4F1929BA-42A6-4FE7-A6EF-3CC764DB40C5}" dt="2025-09-04T19:27:28.493" v="1309" actId="164"/>
          <ac:grpSpMkLst>
            <pc:docMk/>
            <pc:sldMk cId="836542134" sldId="446"/>
            <ac:grpSpMk id="37" creationId="{5F1BBF24-342A-DB54-9A63-6B998FDE6962}"/>
          </ac:grpSpMkLst>
        </pc:grpChg>
        <pc:grpChg chg="add mod">
          <ac:chgData name="Álisson Carvalho Vasconcelos" userId="4fded42ca2697f29" providerId="LiveId" clId="{4F1929BA-42A6-4FE7-A6EF-3CC764DB40C5}" dt="2025-09-04T19:35:34.088" v="1663" actId="1037"/>
          <ac:grpSpMkLst>
            <pc:docMk/>
            <pc:sldMk cId="836542134" sldId="446"/>
            <ac:grpSpMk id="38" creationId="{9DC9CB3B-DB82-74B3-8644-D96B5EBB70B7}"/>
          </ac:grpSpMkLst>
        </pc:grpChg>
        <pc:grpChg chg="add mod">
          <ac:chgData name="Álisson Carvalho Vasconcelos" userId="4fded42ca2697f29" providerId="LiveId" clId="{4F1929BA-42A6-4FE7-A6EF-3CC764DB40C5}" dt="2025-09-04T19:35:34.088" v="1663" actId="1037"/>
          <ac:grpSpMkLst>
            <pc:docMk/>
            <pc:sldMk cId="836542134" sldId="446"/>
            <ac:grpSpMk id="39" creationId="{490D4B01-7605-FD10-6667-843B9BE58108}"/>
          </ac:grpSpMkLst>
        </pc:grpChg>
        <pc:grpChg chg="add mod">
          <ac:chgData name="Álisson Carvalho Vasconcelos" userId="4fded42ca2697f29" providerId="LiveId" clId="{4F1929BA-42A6-4FE7-A6EF-3CC764DB40C5}" dt="2025-09-04T19:34:30.205" v="1521" actId="1036"/>
          <ac:grpSpMkLst>
            <pc:docMk/>
            <pc:sldMk cId="836542134" sldId="446"/>
            <ac:grpSpMk id="41" creationId="{DF3EC2EB-A6FD-8108-6C20-97910275F40D}"/>
          </ac:grpSpMkLst>
        </pc:grpChg>
        <pc:grpChg chg="add mod">
          <ac:chgData name="Álisson Carvalho Vasconcelos" userId="4fded42ca2697f29" providerId="LiveId" clId="{4F1929BA-42A6-4FE7-A6EF-3CC764DB40C5}" dt="2025-09-04T19:36:17.074" v="1704" actId="1038"/>
          <ac:grpSpMkLst>
            <pc:docMk/>
            <pc:sldMk cId="836542134" sldId="446"/>
            <ac:grpSpMk id="45" creationId="{25980E4A-F31E-EB19-1179-BA28D69DFF53}"/>
          </ac:grpSpMkLst>
        </pc:grpChg>
        <pc:grpChg chg="add mod">
          <ac:chgData name="Álisson Carvalho Vasconcelos" userId="4fded42ca2697f29" providerId="LiveId" clId="{4F1929BA-42A6-4FE7-A6EF-3CC764DB40C5}" dt="2025-09-04T19:37:23.671" v="1850" actId="1038"/>
          <ac:grpSpMkLst>
            <pc:docMk/>
            <pc:sldMk cId="836542134" sldId="446"/>
            <ac:grpSpMk id="48" creationId="{4D0A1102-A4E3-40D4-68F5-71599C886D46}"/>
          </ac:grpSpMkLst>
        </pc:grpChg>
        <pc:picChg chg="mod">
          <ac:chgData name="Álisson Carvalho Vasconcelos" userId="4fded42ca2697f29" providerId="LiveId" clId="{4F1929BA-42A6-4FE7-A6EF-3CC764DB40C5}" dt="2025-09-04T19:35:34.088" v="1663" actId="1037"/>
          <ac:picMkLst>
            <pc:docMk/>
            <pc:sldMk cId="836542134" sldId="446"/>
            <ac:picMk id="4" creationId="{B7438E79-5714-19FA-5A2A-6EFA8C953765}"/>
          </ac:picMkLst>
        </pc:picChg>
        <pc:picChg chg="mod">
          <ac:chgData name="Álisson Carvalho Vasconcelos" userId="4fded42ca2697f29" providerId="LiveId" clId="{4F1929BA-42A6-4FE7-A6EF-3CC764DB40C5}" dt="2025-09-04T19:35:34.088" v="1663" actId="1037"/>
          <ac:picMkLst>
            <pc:docMk/>
            <pc:sldMk cId="836542134" sldId="446"/>
            <ac:picMk id="11" creationId="{7C198326-A367-02C2-E1FF-BEA5549E4CA1}"/>
          </ac:picMkLst>
        </pc:picChg>
        <pc:picChg chg="mod">
          <ac:chgData name="Álisson Carvalho Vasconcelos" userId="4fded42ca2697f29" providerId="LiveId" clId="{4F1929BA-42A6-4FE7-A6EF-3CC764DB40C5}" dt="2025-09-04T19:35:34.088" v="1663" actId="1037"/>
          <ac:picMkLst>
            <pc:docMk/>
            <pc:sldMk cId="836542134" sldId="446"/>
            <ac:picMk id="19" creationId="{AA0081A8-D358-ACEC-8C81-071381C749F9}"/>
          </ac:picMkLst>
        </pc:picChg>
        <pc:picChg chg="mod">
          <ac:chgData name="Álisson Carvalho Vasconcelos" userId="4fded42ca2697f29" providerId="LiveId" clId="{4F1929BA-42A6-4FE7-A6EF-3CC764DB40C5}" dt="2025-09-04T19:35:34.088" v="1663" actId="1037"/>
          <ac:picMkLst>
            <pc:docMk/>
            <pc:sldMk cId="836542134" sldId="446"/>
            <ac:picMk id="21" creationId="{89AEE5A1-2F96-91A7-EA02-F0C3A3087194}"/>
          </ac:picMkLst>
        </pc:picChg>
        <pc:picChg chg="mod">
          <ac:chgData name="Álisson Carvalho Vasconcelos" userId="4fded42ca2697f29" providerId="LiveId" clId="{4F1929BA-42A6-4FE7-A6EF-3CC764DB40C5}" dt="2025-09-04T19:35:34.088" v="1663" actId="1037"/>
          <ac:picMkLst>
            <pc:docMk/>
            <pc:sldMk cId="836542134" sldId="446"/>
            <ac:picMk id="24" creationId="{3FB4DD7C-2701-ABA0-892A-859EBBD214DE}"/>
          </ac:picMkLst>
        </pc:picChg>
        <pc:cxnChg chg="add del mod">
          <ac:chgData name="Álisson Carvalho Vasconcelos" userId="4fded42ca2697f29" providerId="LiveId" clId="{4F1929BA-42A6-4FE7-A6EF-3CC764DB40C5}" dt="2025-09-04T19:37:01.762" v="1812" actId="478"/>
          <ac:cxnSpMkLst>
            <pc:docMk/>
            <pc:sldMk cId="836542134" sldId="446"/>
            <ac:cxnSpMk id="52" creationId="{7072E306-EB99-5FB3-4D3B-3D5111B1683E}"/>
          </ac:cxnSpMkLst>
        </pc:cxnChg>
        <pc:cxnChg chg="add del mod">
          <ac:chgData name="Álisson Carvalho Vasconcelos" userId="4fded42ca2697f29" providerId="LiveId" clId="{4F1929BA-42A6-4FE7-A6EF-3CC764DB40C5}" dt="2025-09-04T19:38:21.535" v="1859" actId="478"/>
          <ac:cxnSpMkLst>
            <pc:docMk/>
            <pc:sldMk cId="836542134" sldId="446"/>
            <ac:cxnSpMk id="55" creationId="{4B38C9BC-7BD3-BF4E-BFC2-189A6680C8A0}"/>
          </ac:cxnSpMkLst>
        </pc:cxnChg>
      </pc:sldChg>
      <pc:sldChg chg="addSp delSp modSp add mod">
        <pc:chgData name="Álisson Carvalho Vasconcelos" userId="4fded42ca2697f29" providerId="LiveId" clId="{4F1929BA-42A6-4FE7-A6EF-3CC764DB40C5}" dt="2025-09-04T19:46:42.712" v="2129" actId="164"/>
        <pc:sldMkLst>
          <pc:docMk/>
          <pc:sldMk cId="90838531" sldId="447"/>
        </pc:sldMkLst>
        <pc:spChg chg="del">
          <ac:chgData name="Álisson Carvalho Vasconcelos" userId="4fded42ca2697f29" providerId="LiveId" clId="{4F1929BA-42A6-4FE7-A6EF-3CC764DB40C5}" dt="2025-09-04T19:40:21.849" v="1869" actId="478"/>
          <ac:spMkLst>
            <pc:docMk/>
            <pc:sldMk cId="90838531" sldId="447"/>
            <ac:spMk id="3" creationId="{55A3E5DD-F031-5A90-0C68-3C0E7C1FD774}"/>
          </ac:spMkLst>
        </pc:spChg>
        <pc:spChg chg="add mod">
          <ac:chgData name="Álisson Carvalho Vasconcelos" userId="4fded42ca2697f29" providerId="LiveId" clId="{4F1929BA-42A6-4FE7-A6EF-3CC764DB40C5}" dt="2025-09-04T19:44:30.464" v="2038" actId="1076"/>
          <ac:spMkLst>
            <pc:docMk/>
            <pc:sldMk cId="90838531" sldId="447"/>
            <ac:spMk id="6" creationId="{2280CB1E-C9D4-D24D-E81D-78656616532B}"/>
          </ac:spMkLst>
        </pc:spChg>
        <pc:spChg chg="add mod">
          <ac:chgData name="Álisson Carvalho Vasconcelos" userId="4fded42ca2697f29" providerId="LiveId" clId="{4F1929BA-42A6-4FE7-A6EF-3CC764DB40C5}" dt="2025-09-04T19:46:42.712" v="2129" actId="164"/>
          <ac:spMkLst>
            <pc:docMk/>
            <pc:sldMk cId="90838531" sldId="447"/>
            <ac:spMk id="8" creationId="{5F93B09B-0B57-9079-FE6E-2EE69311A634}"/>
          </ac:spMkLst>
        </pc:spChg>
        <pc:spChg chg="del">
          <ac:chgData name="Álisson Carvalho Vasconcelos" userId="4fded42ca2697f29" providerId="LiveId" clId="{4F1929BA-42A6-4FE7-A6EF-3CC764DB40C5}" dt="2025-09-04T19:40:17.654" v="1867" actId="478"/>
          <ac:spMkLst>
            <pc:docMk/>
            <pc:sldMk cId="90838531" sldId="447"/>
            <ac:spMk id="40" creationId="{C4565814-D1D6-F2C5-43EE-567BE09DB8C7}"/>
          </ac:spMkLst>
        </pc:spChg>
        <pc:spChg chg="del">
          <ac:chgData name="Álisson Carvalho Vasconcelos" userId="4fded42ca2697f29" providerId="LiveId" clId="{4F1929BA-42A6-4FE7-A6EF-3CC764DB40C5}" dt="2025-09-04T19:40:35.316" v="1875" actId="478"/>
          <ac:spMkLst>
            <pc:docMk/>
            <pc:sldMk cId="90838531" sldId="447"/>
            <ac:spMk id="44" creationId="{D4A94214-8FE8-A9D2-3B30-7738095479C8}"/>
          </ac:spMkLst>
        </pc:spChg>
        <pc:spChg chg="del">
          <ac:chgData name="Álisson Carvalho Vasconcelos" userId="4fded42ca2697f29" providerId="LiveId" clId="{4F1929BA-42A6-4FE7-A6EF-3CC764DB40C5}" dt="2025-09-04T19:40:28.353" v="1872" actId="478"/>
          <ac:spMkLst>
            <pc:docMk/>
            <pc:sldMk cId="90838531" sldId="447"/>
            <ac:spMk id="59" creationId="{E8428748-9A0A-3955-BD6E-2B1CF07B1EDA}"/>
          </ac:spMkLst>
        </pc:spChg>
        <pc:grpChg chg="add mod">
          <ac:chgData name="Álisson Carvalho Vasconcelos" userId="4fded42ca2697f29" providerId="LiveId" clId="{4F1929BA-42A6-4FE7-A6EF-3CC764DB40C5}" dt="2025-09-04T19:44:47.514" v="2039" actId="1076"/>
          <ac:grpSpMkLst>
            <pc:docMk/>
            <pc:sldMk cId="90838531" sldId="447"/>
            <ac:grpSpMk id="7" creationId="{5FC64F6E-1798-5BC7-0E34-51D7CE82BD50}"/>
          </ac:grpSpMkLst>
        </pc:grpChg>
        <pc:grpChg chg="add mod">
          <ac:chgData name="Álisson Carvalho Vasconcelos" userId="4fded42ca2697f29" providerId="LiveId" clId="{4F1929BA-42A6-4FE7-A6EF-3CC764DB40C5}" dt="2025-09-04T19:46:42.712" v="2129" actId="164"/>
          <ac:grpSpMkLst>
            <pc:docMk/>
            <pc:sldMk cId="90838531" sldId="447"/>
            <ac:grpSpMk id="9" creationId="{D4B6F535-D528-EF9F-3D72-7771EC6E1E38}"/>
          </ac:grpSpMkLst>
        </pc:grpChg>
        <pc:grpChg chg="del">
          <ac:chgData name="Álisson Carvalho Vasconcelos" userId="4fded42ca2697f29" providerId="LiveId" clId="{4F1929BA-42A6-4FE7-A6EF-3CC764DB40C5}" dt="2025-09-04T19:40:19.871" v="1868" actId="478"/>
          <ac:grpSpMkLst>
            <pc:docMk/>
            <pc:sldMk cId="90838531" sldId="447"/>
            <ac:grpSpMk id="37" creationId="{A086B38C-F287-1B48-B38C-6CD875900554}"/>
          </ac:grpSpMkLst>
        </pc:grpChg>
        <pc:grpChg chg="del">
          <ac:chgData name="Álisson Carvalho Vasconcelos" userId="4fded42ca2697f29" providerId="LiveId" clId="{4F1929BA-42A6-4FE7-A6EF-3CC764DB40C5}" dt="2025-09-04T19:40:23.859" v="1870" actId="478"/>
          <ac:grpSpMkLst>
            <pc:docMk/>
            <pc:sldMk cId="90838531" sldId="447"/>
            <ac:grpSpMk id="38" creationId="{49946695-3D08-0741-F6C3-187DC63BEBEB}"/>
          </ac:grpSpMkLst>
        </pc:grpChg>
        <pc:grpChg chg="del">
          <ac:chgData name="Álisson Carvalho Vasconcelos" userId="4fded42ca2697f29" providerId="LiveId" clId="{4F1929BA-42A6-4FE7-A6EF-3CC764DB40C5}" dt="2025-09-04T19:40:26.239" v="1871" actId="478"/>
          <ac:grpSpMkLst>
            <pc:docMk/>
            <pc:sldMk cId="90838531" sldId="447"/>
            <ac:grpSpMk id="39" creationId="{68529E24-A966-7D53-BDBE-9CB7DE792F65}"/>
          </ac:grpSpMkLst>
        </pc:grpChg>
        <pc:grpChg chg="del">
          <ac:chgData name="Álisson Carvalho Vasconcelos" userId="4fded42ca2697f29" providerId="LiveId" clId="{4F1929BA-42A6-4FE7-A6EF-3CC764DB40C5}" dt="2025-09-04T19:40:15.751" v="1866" actId="478"/>
          <ac:grpSpMkLst>
            <pc:docMk/>
            <pc:sldMk cId="90838531" sldId="447"/>
            <ac:grpSpMk id="41" creationId="{DD2C333E-AE07-46AB-CACD-287021F5FEA4}"/>
          </ac:grpSpMkLst>
        </pc:grpChg>
        <pc:grpChg chg="del">
          <ac:chgData name="Álisson Carvalho Vasconcelos" userId="4fded42ca2697f29" providerId="LiveId" clId="{4F1929BA-42A6-4FE7-A6EF-3CC764DB40C5}" dt="2025-09-04T19:40:32.525" v="1874" actId="478"/>
          <ac:grpSpMkLst>
            <pc:docMk/>
            <pc:sldMk cId="90838531" sldId="447"/>
            <ac:grpSpMk id="45" creationId="{2EDD9002-527C-1B6C-C04C-E42C55071BBA}"/>
          </ac:grpSpMkLst>
        </pc:grpChg>
        <pc:grpChg chg="del">
          <ac:chgData name="Álisson Carvalho Vasconcelos" userId="4fded42ca2697f29" providerId="LiveId" clId="{4F1929BA-42A6-4FE7-A6EF-3CC764DB40C5}" dt="2025-09-04T19:40:30.375" v="1873" actId="478"/>
          <ac:grpSpMkLst>
            <pc:docMk/>
            <pc:sldMk cId="90838531" sldId="447"/>
            <ac:grpSpMk id="48" creationId="{EAE2F1F7-81EB-A085-331D-A20623A056B6}"/>
          </ac:grpSpMkLst>
        </pc:grpChg>
        <pc:picChg chg="del">
          <ac:chgData name="Álisson Carvalho Vasconcelos" userId="4fded42ca2697f29" providerId="LiveId" clId="{4F1929BA-42A6-4FE7-A6EF-3CC764DB40C5}" dt="2025-09-04T19:39:55.378" v="1864" actId="478"/>
          <ac:picMkLst>
            <pc:docMk/>
            <pc:sldMk cId="90838531" sldId="447"/>
            <ac:picMk id="4" creationId="{0D65D522-9903-B265-3C2F-19813E095649}"/>
          </ac:picMkLst>
        </pc:picChg>
        <pc:picChg chg="add mod modCrop">
          <ac:chgData name="Álisson Carvalho Vasconcelos" userId="4fded42ca2697f29" providerId="LiveId" clId="{4F1929BA-42A6-4FE7-A6EF-3CC764DB40C5}" dt="2025-09-04T19:46:42.712" v="2129" actId="164"/>
          <ac:picMkLst>
            <pc:docMk/>
            <pc:sldMk cId="90838531" sldId="447"/>
            <ac:picMk id="5" creationId="{8296837F-F67D-D982-3376-907EA748C181}"/>
          </ac:picMkLst>
        </pc:picChg>
        <pc:picChg chg="del">
          <ac:chgData name="Álisson Carvalho Vasconcelos" userId="4fded42ca2697f29" providerId="LiveId" clId="{4F1929BA-42A6-4FE7-A6EF-3CC764DB40C5}" dt="2025-09-04T19:40:11.596" v="1865" actId="478"/>
          <ac:picMkLst>
            <pc:docMk/>
            <pc:sldMk cId="90838531" sldId="447"/>
            <ac:picMk id="11" creationId="{93DAFD93-28CA-66D4-0486-6B582C34C53B}"/>
          </ac:picMkLst>
        </pc:picChg>
        <pc:picChg chg="del">
          <ac:chgData name="Álisson Carvalho Vasconcelos" userId="4fded42ca2697f29" providerId="LiveId" clId="{4F1929BA-42A6-4FE7-A6EF-3CC764DB40C5}" dt="2025-09-04T19:40:39.047" v="1876" actId="478"/>
          <ac:picMkLst>
            <pc:docMk/>
            <pc:sldMk cId="90838531" sldId="447"/>
            <ac:picMk id="19" creationId="{289B1430-A5D8-D247-A31D-D11BEC617AAB}"/>
          </ac:picMkLst>
        </pc:picChg>
        <pc:picChg chg="del">
          <ac:chgData name="Álisson Carvalho Vasconcelos" userId="4fded42ca2697f29" providerId="LiveId" clId="{4F1929BA-42A6-4FE7-A6EF-3CC764DB40C5}" dt="2025-09-04T19:40:39.047" v="1876" actId="478"/>
          <ac:picMkLst>
            <pc:docMk/>
            <pc:sldMk cId="90838531" sldId="447"/>
            <ac:picMk id="21" creationId="{2E773B05-13C9-4A9B-0DBD-B43BB81A6E9C}"/>
          </ac:picMkLst>
        </pc:picChg>
        <pc:picChg chg="mod modCrop">
          <ac:chgData name="Álisson Carvalho Vasconcelos" userId="4fded42ca2697f29" providerId="LiveId" clId="{4F1929BA-42A6-4FE7-A6EF-3CC764DB40C5}" dt="2025-09-04T19:44:25.820" v="2037" actId="164"/>
          <ac:picMkLst>
            <pc:docMk/>
            <pc:sldMk cId="90838531" sldId="447"/>
            <ac:picMk id="24" creationId="{72362948-7806-9A70-8517-9ABAE8FEE35A}"/>
          </ac:picMkLst>
        </pc:picChg>
      </pc:sldChg>
    </pc:docChg>
  </pc:docChgLst>
  <pc:docChgLst>
    <pc:chgData name="Álisson Carvalho Vasconcelos" userId="4fded42ca2697f29" providerId="LiveId" clId="{D0932179-6943-44CA-80D9-FF4921C83F2D}"/>
    <pc:docChg chg="undo custSel addSld delSld modSld sldOrd modSection">
      <pc:chgData name="Álisson Carvalho Vasconcelos" userId="4fded42ca2697f29" providerId="LiveId" clId="{D0932179-6943-44CA-80D9-FF4921C83F2D}" dt="2025-09-02T04:28:01.646" v="1761" actId="1076"/>
      <pc:docMkLst>
        <pc:docMk/>
      </pc:docMkLst>
      <pc:sldChg chg="modSp mod">
        <pc:chgData name="Álisson Carvalho Vasconcelos" userId="4fded42ca2697f29" providerId="LiveId" clId="{D0932179-6943-44CA-80D9-FF4921C83F2D}" dt="2025-09-02T03:02:41.781" v="21" actId="20577"/>
        <pc:sldMkLst>
          <pc:docMk/>
          <pc:sldMk cId="2371509768" sldId="256"/>
        </pc:sldMkLst>
        <pc:spChg chg="mod">
          <ac:chgData name="Álisson Carvalho Vasconcelos" userId="4fded42ca2697f29" providerId="LiveId" clId="{D0932179-6943-44CA-80D9-FF4921C83F2D}" dt="2025-09-02T03:02:41.781" v="21" actId="20577"/>
          <ac:spMkLst>
            <pc:docMk/>
            <pc:sldMk cId="2371509768" sldId="256"/>
            <ac:spMk id="3" creationId="{BF31D382-4EC9-15BF-CF66-C58C350C174A}"/>
          </ac:spMkLst>
        </pc:spChg>
      </pc:sldChg>
      <pc:sldChg chg="addSp delSp modSp mod">
        <pc:chgData name="Álisson Carvalho Vasconcelos" userId="4fded42ca2697f29" providerId="LiveId" clId="{D0932179-6943-44CA-80D9-FF4921C83F2D}" dt="2025-09-02T03:56:33.821" v="804" actId="1076"/>
        <pc:sldMkLst>
          <pc:docMk/>
          <pc:sldMk cId="3493554410" sldId="393"/>
        </pc:sldMkLst>
        <pc:spChg chg="mod">
          <ac:chgData name="Álisson Carvalho Vasconcelos" userId="4fded42ca2697f29" providerId="LiveId" clId="{D0932179-6943-44CA-80D9-FF4921C83F2D}" dt="2025-09-02T03:39:29.761" v="496" actId="20577"/>
          <ac:spMkLst>
            <pc:docMk/>
            <pc:sldMk cId="3493554410" sldId="393"/>
            <ac:spMk id="2" creationId="{00000000-0000-0000-0000-000000000000}"/>
          </ac:spMkLst>
        </pc:spChg>
        <pc:spChg chg="mod">
          <ac:chgData name="Álisson Carvalho Vasconcelos" userId="4fded42ca2697f29" providerId="LiveId" clId="{D0932179-6943-44CA-80D9-FF4921C83F2D}" dt="2025-09-02T03:55:37.738" v="797"/>
          <ac:spMkLst>
            <pc:docMk/>
            <pc:sldMk cId="3493554410" sldId="393"/>
            <ac:spMk id="13" creationId="{F3A3BB95-9880-948F-6CF1-056B2B0C79F6}"/>
          </ac:spMkLst>
        </pc:spChg>
        <pc:spChg chg="mod">
          <ac:chgData name="Álisson Carvalho Vasconcelos" userId="4fded42ca2697f29" providerId="LiveId" clId="{D0932179-6943-44CA-80D9-FF4921C83F2D}" dt="2025-09-02T03:56:33.821" v="804" actId="1076"/>
          <ac:spMkLst>
            <pc:docMk/>
            <pc:sldMk cId="3493554410" sldId="393"/>
            <ac:spMk id="24" creationId="{B7675E64-3E63-E771-0A75-43BEAFD2337C}"/>
          </ac:spMkLst>
        </pc:spChg>
        <pc:grpChg chg="add mod">
          <ac:chgData name="Álisson Carvalho Vasconcelos" userId="4fded42ca2697f29" providerId="LiveId" clId="{D0932179-6943-44CA-80D9-FF4921C83F2D}" dt="2025-09-02T03:55:37.738" v="797"/>
          <ac:grpSpMkLst>
            <pc:docMk/>
            <pc:sldMk cId="3493554410" sldId="393"/>
            <ac:grpSpMk id="11" creationId="{25846B8B-3292-51AC-543E-B64B1CAA2D9E}"/>
          </ac:grpSpMkLst>
        </pc:grpChg>
        <pc:picChg chg="add mod">
          <ac:chgData name="Álisson Carvalho Vasconcelos" userId="4fded42ca2697f29" providerId="LiveId" clId="{D0932179-6943-44CA-80D9-FF4921C83F2D}" dt="2025-09-02T03:05:48.017" v="29" actId="1076"/>
          <ac:picMkLst>
            <pc:docMk/>
            <pc:sldMk cId="3493554410" sldId="393"/>
            <ac:picMk id="8" creationId="{1E6A2285-D663-F190-D7BC-E0AAD309F23C}"/>
          </ac:picMkLst>
        </pc:picChg>
        <pc:picChg chg="mod">
          <ac:chgData name="Álisson Carvalho Vasconcelos" userId="4fded42ca2697f29" providerId="LiveId" clId="{D0932179-6943-44CA-80D9-FF4921C83F2D}" dt="2025-09-02T03:55:37.738" v="797"/>
          <ac:picMkLst>
            <pc:docMk/>
            <pc:sldMk cId="3493554410" sldId="393"/>
            <ac:picMk id="12" creationId="{F88C837C-534D-8424-3BBA-4AAC2E66D0A0}"/>
          </ac:picMkLst>
        </pc:picChg>
        <pc:picChg chg="add mod">
          <ac:chgData name="Álisson Carvalho Vasconcelos" userId="4fded42ca2697f29" providerId="LiveId" clId="{D0932179-6943-44CA-80D9-FF4921C83F2D}" dt="2025-09-02T03:55:37.738" v="797"/>
          <ac:picMkLst>
            <pc:docMk/>
            <pc:sldMk cId="3493554410" sldId="393"/>
            <ac:picMk id="14" creationId="{9543EFA9-7281-375B-9B12-5640A12AB56B}"/>
          </ac:picMkLst>
        </pc:picChg>
      </pc:sldChg>
      <pc:sldChg chg="modSp mod">
        <pc:chgData name="Álisson Carvalho Vasconcelos" userId="4fded42ca2697f29" providerId="LiveId" clId="{D0932179-6943-44CA-80D9-FF4921C83F2D}" dt="2025-09-02T03:54:51.279" v="793" actId="14100"/>
        <pc:sldMkLst>
          <pc:docMk/>
          <pc:sldMk cId="4151182013" sldId="411"/>
        </pc:sldMkLst>
        <pc:picChg chg="mod">
          <ac:chgData name="Álisson Carvalho Vasconcelos" userId="4fded42ca2697f29" providerId="LiveId" clId="{D0932179-6943-44CA-80D9-FF4921C83F2D}" dt="2025-09-02T03:54:51.279" v="793" actId="14100"/>
          <ac:picMkLst>
            <pc:docMk/>
            <pc:sldMk cId="4151182013" sldId="411"/>
            <ac:picMk id="26" creationId="{4DA8C992-4552-DD85-D7F9-4C68FB18C6CC}"/>
          </ac:picMkLst>
        </pc:picChg>
      </pc:sldChg>
      <pc:sldChg chg="modSp mod">
        <pc:chgData name="Álisson Carvalho Vasconcelos" userId="4fded42ca2697f29" providerId="LiveId" clId="{D0932179-6943-44CA-80D9-FF4921C83F2D}" dt="2025-09-02T04:25:39.164" v="1699" actId="20577"/>
        <pc:sldMkLst>
          <pc:docMk/>
          <pc:sldMk cId="2231641508" sldId="426"/>
        </pc:sldMkLst>
        <pc:spChg chg="mod">
          <ac:chgData name="Álisson Carvalho Vasconcelos" userId="4fded42ca2697f29" providerId="LiveId" clId="{D0932179-6943-44CA-80D9-FF4921C83F2D}" dt="2025-09-02T04:25:39.164" v="1699" actId="20577"/>
          <ac:spMkLst>
            <pc:docMk/>
            <pc:sldMk cId="2231641508" sldId="426"/>
            <ac:spMk id="47" creationId="{C7B32E87-4623-7E73-50F1-9A4250D5D9DC}"/>
          </ac:spMkLst>
        </pc:spChg>
      </pc:sldChg>
      <pc:sldChg chg="addSp delSp modSp mod">
        <pc:chgData name="Álisson Carvalho Vasconcelos" userId="4fded42ca2697f29" providerId="LiveId" clId="{D0932179-6943-44CA-80D9-FF4921C83F2D}" dt="2025-09-02T03:56:44.132" v="806" actId="478"/>
        <pc:sldMkLst>
          <pc:docMk/>
          <pc:sldMk cId="1166929741" sldId="427"/>
        </pc:sldMkLst>
      </pc:sldChg>
      <pc:sldChg chg="addSp delSp modSp del mod">
        <pc:chgData name="Álisson Carvalho Vasconcelos" userId="4fded42ca2697f29" providerId="LiveId" clId="{D0932179-6943-44CA-80D9-FF4921C83F2D}" dt="2025-09-02T03:41:26.602" v="536" actId="2696"/>
        <pc:sldMkLst>
          <pc:docMk/>
          <pc:sldMk cId="2925107841" sldId="428"/>
        </pc:sldMkLst>
      </pc:sldChg>
      <pc:sldChg chg="addSp delSp modSp mod ord">
        <pc:chgData name="Álisson Carvalho Vasconcelos" userId="4fded42ca2697f29" providerId="LiveId" clId="{D0932179-6943-44CA-80D9-FF4921C83F2D}" dt="2025-09-02T04:26:12.934" v="1721"/>
        <pc:sldMkLst>
          <pc:docMk/>
          <pc:sldMk cId="2327258702" sldId="429"/>
        </pc:sldMkLst>
        <pc:spChg chg="mod">
          <ac:chgData name="Álisson Carvalho Vasconcelos" userId="4fded42ca2697f29" providerId="LiveId" clId="{D0932179-6943-44CA-80D9-FF4921C83F2D}" dt="2025-09-02T04:24:58.461" v="1667" actId="20577"/>
          <ac:spMkLst>
            <pc:docMk/>
            <pc:sldMk cId="2327258702" sldId="429"/>
            <ac:spMk id="2" creationId="{AFFD6837-D4C4-6443-7243-A4DF0AEE51B3}"/>
          </ac:spMkLst>
        </pc:spChg>
        <pc:spChg chg="mod">
          <ac:chgData name="Álisson Carvalho Vasconcelos" userId="4fded42ca2697f29" providerId="LiveId" clId="{D0932179-6943-44CA-80D9-FF4921C83F2D}" dt="2025-09-02T03:54:13.561" v="783"/>
          <ac:spMkLst>
            <pc:docMk/>
            <pc:sldMk cId="2327258702" sldId="429"/>
            <ac:spMk id="7" creationId="{F99029B2-BFCD-A6C4-E488-890FF853D832}"/>
          </ac:spMkLst>
        </pc:spChg>
        <pc:spChg chg="add mod">
          <ac:chgData name="Álisson Carvalho Vasconcelos" userId="4fded42ca2697f29" providerId="LiveId" clId="{D0932179-6943-44CA-80D9-FF4921C83F2D}" dt="2025-09-02T03:57:16.227" v="820"/>
          <ac:spMkLst>
            <pc:docMk/>
            <pc:sldMk cId="2327258702" sldId="429"/>
            <ac:spMk id="9" creationId="{EFBFA0CF-7788-7CC9-A8D7-F1A186646BFD}"/>
          </ac:spMkLst>
        </pc:spChg>
        <pc:grpChg chg="add mod">
          <ac:chgData name="Álisson Carvalho Vasconcelos" userId="4fded42ca2697f29" providerId="LiveId" clId="{D0932179-6943-44CA-80D9-FF4921C83F2D}" dt="2025-09-02T03:54:13.561" v="783"/>
          <ac:grpSpMkLst>
            <pc:docMk/>
            <pc:sldMk cId="2327258702" sldId="429"/>
            <ac:grpSpMk id="4" creationId="{F0FF95CC-3E51-7384-598B-F2FDD0798753}"/>
          </ac:grpSpMkLst>
        </pc:grpChg>
        <pc:picChg chg="mod">
          <ac:chgData name="Álisson Carvalho Vasconcelos" userId="4fded42ca2697f29" providerId="LiveId" clId="{D0932179-6943-44CA-80D9-FF4921C83F2D}" dt="2025-09-02T03:54:13.561" v="783"/>
          <ac:picMkLst>
            <pc:docMk/>
            <pc:sldMk cId="2327258702" sldId="429"/>
            <ac:picMk id="5" creationId="{E1E39DF4-5B75-AEF6-6F55-BF8FF83D432D}"/>
          </ac:picMkLst>
        </pc:picChg>
        <pc:picChg chg="add mod">
          <ac:chgData name="Álisson Carvalho Vasconcelos" userId="4fded42ca2697f29" providerId="LiveId" clId="{D0932179-6943-44CA-80D9-FF4921C83F2D}" dt="2025-09-02T03:54:13.561" v="783"/>
          <ac:picMkLst>
            <pc:docMk/>
            <pc:sldMk cId="2327258702" sldId="429"/>
            <ac:picMk id="8" creationId="{BE113429-BFC3-3905-19E2-42CA7EAF8F70}"/>
          </ac:picMkLst>
        </pc:picChg>
      </pc:sldChg>
      <pc:sldChg chg="del">
        <pc:chgData name="Álisson Carvalho Vasconcelos" userId="4fded42ca2697f29" providerId="LiveId" clId="{D0932179-6943-44CA-80D9-FF4921C83F2D}" dt="2025-09-02T03:51:13.990" v="765" actId="47"/>
        <pc:sldMkLst>
          <pc:docMk/>
          <pc:sldMk cId="263061135" sldId="430"/>
        </pc:sldMkLst>
      </pc:sldChg>
      <pc:sldChg chg="addSp delSp modSp add del mod">
        <pc:chgData name="Álisson Carvalho Vasconcelos" userId="4fded42ca2697f29" providerId="LiveId" clId="{D0932179-6943-44CA-80D9-FF4921C83F2D}" dt="2025-09-02T04:28:01.646" v="1761" actId="1076"/>
        <pc:sldMkLst>
          <pc:docMk/>
          <pc:sldMk cId="3394265711" sldId="431"/>
        </pc:sldMkLst>
        <pc:spChg chg="add mod">
          <ac:chgData name="Álisson Carvalho Vasconcelos" userId="4fded42ca2697f29" providerId="LiveId" clId="{D0932179-6943-44CA-80D9-FF4921C83F2D}" dt="2025-09-02T03:57:20.563" v="822"/>
          <ac:spMkLst>
            <pc:docMk/>
            <pc:sldMk cId="3394265711" sldId="431"/>
            <ac:spMk id="4" creationId="{59D87D6A-B599-E846-E78D-6231A6A018D8}"/>
          </ac:spMkLst>
        </pc:spChg>
        <pc:spChg chg="mod">
          <ac:chgData name="Álisson Carvalho Vasconcelos" userId="4fded42ca2697f29" providerId="LiveId" clId="{D0932179-6943-44CA-80D9-FF4921C83F2D}" dt="2025-09-02T03:53:47.427" v="779" actId="1076"/>
          <ac:spMkLst>
            <pc:docMk/>
            <pc:sldMk cId="3394265711" sldId="431"/>
            <ac:spMk id="21" creationId="{EC81A64E-4ED1-54E8-BE29-413854180764}"/>
          </ac:spMkLst>
        </pc:spChg>
        <pc:grpChg chg="mod">
          <ac:chgData name="Álisson Carvalho Vasconcelos" userId="4fded42ca2697f29" providerId="LiveId" clId="{D0932179-6943-44CA-80D9-FF4921C83F2D}" dt="2025-09-02T03:53:50.816" v="780" actId="1076"/>
          <ac:grpSpMkLst>
            <pc:docMk/>
            <pc:sldMk cId="3394265711" sldId="431"/>
            <ac:grpSpMk id="19" creationId="{D8AFFD54-837A-5D3D-85EB-0AB1965A4FF7}"/>
          </ac:grpSpMkLst>
        </pc:grpChg>
        <pc:picChg chg="mod">
          <ac:chgData name="Álisson Carvalho Vasconcelos" userId="4fded42ca2697f29" providerId="LiveId" clId="{D0932179-6943-44CA-80D9-FF4921C83F2D}" dt="2025-09-02T03:53:55.891" v="781" actId="14100"/>
          <ac:picMkLst>
            <pc:docMk/>
            <pc:sldMk cId="3394265711" sldId="431"/>
            <ac:picMk id="22" creationId="{78799E95-4F83-B242-7238-FE6C898FC6D3}"/>
          </ac:picMkLst>
        </pc:picChg>
      </pc:sldChg>
      <pc:sldChg chg="addSp delSp modSp mod">
        <pc:chgData name="Álisson Carvalho Vasconcelos" userId="4fded42ca2697f29" providerId="LiveId" clId="{D0932179-6943-44CA-80D9-FF4921C83F2D}" dt="2025-09-02T03:57:28.243" v="824"/>
        <pc:sldMkLst>
          <pc:docMk/>
          <pc:sldMk cId="3394968772" sldId="432"/>
        </pc:sldMkLst>
        <pc:spChg chg="mod">
          <ac:chgData name="Álisson Carvalho Vasconcelos" userId="4fded42ca2697f29" providerId="LiveId" clId="{D0932179-6943-44CA-80D9-FF4921C83F2D}" dt="2025-09-02T03:54:44.287" v="792"/>
          <ac:spMkLst>
            <pc:docMk/>
            <pc:sldMk cId="3394968772" sldId="432"/>
            <ac:spMk id="5" creationId="{FC72C271-0FDB-925F-30FA-17C36933BA7A}"/>
          </ac:spMkLst>
        </pc:spChg>
        <pc:spChg chg="add mod">
          <ac:chgData name="Álisson Carvalho Vasconcelos" userId="4fded42ca2697f29" providerId="LiveId" clId="{D0932179-6943-44CA-80D9-FF4921C83F2D}" dt="2025-09-02T03:57:28.243" v="824"/>
          <ac:spMkLst>
            <pc:docMk/>
            <pc:sldMk cId="3394968772" sldId="432"/>
            <ac:spMk id="9" creationId="{93680954-C000-19A1-6ED5-BDA8AF37345A}"/>
          </ac:spMkLst>
        </pc:spChg>
        <pc:grpChg chg="add mod">
          <ac:chgData name="Álisson Carvalho Vasconcelos" userId="4fded42ca2697f29" providerId="LiveId" clId="{D0932179-6943-44CA-80D9-FF4921C83F2D}" dt="2025-09-02T03:54:44.287" v="792"/>
          <ac:grpSpMkLst>
            <pc:docMk/>
            <pc:sldMk cId="3394968772" sldId="432"/>
            <ac:grpSpMk id="3" creationId="{831B1824-C1A3-907B-2E9B-EAE97B8E73B7}"/>
          </ac:grpSpMkLst>
        </pc:grpChg>
        <pc:picChg chg="mod">
          <ac:chgData name="Álisson Carvalho Vasconcelos" userId="4fded42ca2697f29" providerId="LiveId" clId="{D0932179-6943-44CA-80D9-FF4921C83F2D}" dt="2025-09-02T03:54:44.287" v="792"/>
          <ac:picMkLst>
            <pc:docMk/>
            <pc:sldMk cId="3394968772" sldId="432"/>
            <ac:picMk id="4" creationId="{CD4F9BFE-BDA1-12C5-B91B-D1A14EF1A09E}"/>
          </ac:picMkLst>
        </pc:picChg>
        <pc:picChg chg="add mod">
          <ac:chgData name="Álisson Carvalho Vasconcelos" userId="4fded42ca2697f29" providerId="LiveId" clId="{D0932179-6943-44CA-80D9-FF4921C83F2D}" dt="2025-09-02T03:54:44.287" v="792"/>
          <ac:picMkLst>
            <pc:docMk/>
            <pc:sldMk cId="3394968772" sldId="432"/>
            <ac:picMk id="6" creationId="{F39F64B5-14A0-B66B-A2C7-4CFA05FBE63F}"/>
          </ac:picMkLst>
        </pc:picChg>
      </pc:sldChg>
      <pc:sldChg chg="addSp delSp modSp add del mod">
        <pc:chgData name="Álisson Carvalho Vasconcelos" userId="4fded42ca2697f29" providerId="LiveId" clId="{D0932179-6943-44CA-80D9-FF4921C83F2D}" dt="2025-09-02T03:41:47.028" v="541" actId="2696"/>
        <pc:sldMkLst>
          <pc:docMk/>
          <pc:sldMk cId="2052740493" sldId="433"/>
        </pc:sldMkLst>
      </pc:sldChg>
      <pc:sldChg chg="addSp delSp modSp add del mod">
        <pc:chgData name="Álisson Carvalho Vasconcelos" userId="4fded42ca2697f29" providerId="LiveId" clId="{D0932179-6943-44CA-80D9-FF4921C83F2D}" dt="2025-09-02T03:43:25.366" v="581" actId="2696"/>
        <pc:sldMkLst>
          <pc:docMk/>
          <pc:sldMk cId="3680111644" sldId="434"/>
        </pc:sldMkLst>
      </pc:sldChg>
      <pc:sldChg chg="addSp delSp modSp add mod">
        <pc:chgData name="Álisson Carvalho Vasconcelos" userId="4fded42ca2697f29" providerId="LiveId" clId="{D0932179-6943-44CA-80D9-FF4921C83F2D}" dt="2025-09-02T03:56:48.050" v="808"/>
        <pc:sldMkLst>
          <pc:docMk/>
          <pc:sldMk cId="170118544" sldId="435"/>
        </pc:sldMkLst>
        <pc:spChg chg="mod">
          <ac:chgData name="Álisson Carvalho Vasconcelos" userId="4fded42ca2697f29" providerId="LiveId" clId="{D0932179-6943-44CA-80D9-FF4921C83F2D}" dt="2025-09-02T03:55:58.010" v="801"/>
          <ac:spMkLst>
            <pc:docMk/>
            <pc:sldMk cId="170118544" sldId="435"/>
            <ac:spMk id="5" creationId="{2B6D52DC-211A-90A6-D2F4-ED4473A325B6}"/>
          </ac:spMkLst>
        </pc:spChg>
        <pc:spChg chg="add mod">
          <ac:chgData name="Álisson Carvalho Vasconcelos" userId="4fded42ca2697f29" providerId="LiveId" clId="{D0932179-6943-44CA-80D9-FF4921C83F2D}" dt="2025-09-02T03:56:48.050" v="808"/>
          <ac:spMkLst>
            <pc:docMk/>
            <pc:sldMk cId="170118544" sldId="435"/>
            <ac:spMk id="7" creationId="{07C762B3-E79A-8905-E12B-48D4582E9B4C}"/>
          </ac:spMkLst>
        </pc:spChg>
        <pc:spChg chg="mod">
          <ac:chgData name="Álisson Carvalho Vasconcelos" userId="4fded42ca2697f29" providerId="LiveId" clId="{D0932179-6943-44CA-80D9-FF4921C83F2D}" dt="2025-09-02T03:41:17.380" v="535" actId="20577"/>
          <ac:spMkLst>
            <pc:docMk/>
            <pc:sldMk cId="170118544" sldId="435"/>
            <ac:spMk id="13" creationId="{D6AB98E9-9A0D-D3C1-3479-E45DE6AADBBE}"/>
          </ac:spMkLst>
        </pc:spChg>
        <pc:grpChg chg="add mod">
          <ac:chgData name="Álisson Carvalho Vasconcelos" userId="4fded42ca2697f29" providerId="LiveId" clId="{D0932179-6943-44CA-80D9-FF4921C83F2D}" dt="2025-09-02T03:55:58.010" v="801"/>
          <ac:grpSpMkLst>
            <pc:docMk/>
            <pc:sldMk cId="170118544" sldId="435"/>
            <ac:grpSpMk id="3" creationId="{D39BBFEF-CBE9-6E4B-1F73-106C76F7B1DB}"/>
          </ac:grpSpMkLst>
        </pc:grpChg>
        <pc:picChg chg="mod">
          <ac:chgData name="Álisson Carvalho Vasconcelos" userId="4fded42ca2697f29" providerId="LiveId" clId="{D0932179-6943-44CA-80D9-FF4921C83F2D}" dt="2025-09-02T03:55:58.010" v="801"/>
          <ac:picMkLst>
            <pc:docMk/>
            <pc:sldMk cId="170118544" sldId="435"/>
            <ac:picMk id="4" creationId="{4872DDC9-17E6-6508-5927-BE56191A61D5}"/>
          </ac:picMkLst>
        </pc:picChg>
        <pc:picChg chg="add mod">
          <ac:chgData name="Álisson Carvalho Vasconcelos" userId="4fded42ca2697f29" providerId="LiveId" clId="{D0932179-6943-44CA-80D9-FF4921C83F2D}" dt="2025-09-02T03:55:58.010" v="801"/>
          <ac:picMkLst>
            <pc:docMk/>
            <pc:sldMk cId="170118544" sldId="435"/>
            <ac:picMk id="6" creationId="{3BFE4742-D07E-F393-41D6-701A7C2E9972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6:52.888" v="810"/>
        <pc:sldMkLst>
          <pc:docMk/>
          <pc:sldMk cId="86789302" sldId="436"/>
        </pc:sldMkLst>
        <pc:spChg chg="mod">
          <ac:chgData name="Álisson Carvalho Vasconcelos" userId="4fded42ca2697f29" providerId="LiveId" clId="{D0932179-6943-44CA-80D9-FF4921C83F2D}" dt="2025-09-02T03:56:10.579" v="803"/>
          <ac:spMkLst>
            <pc:docMk/>
            <pc:sldMk cId="86789302" sldId="436"/>
            <ac:spMk id="16" creationId="{F2F49E67-56C2-303F-A92C-A9F1FF5FF21E}"/>
          </ac:spMkLst>
        </pc:spChg>
        <pc:spChg chg="add mod">
          <ac:chgData name="Álisson Carvalho Vasconcelos" userId="4fded42ca2697f29" providerId="LiveId" clId="{D0932179-6943-44CA-80D9-FF4921C83F2D}" dt="2025-09-02T03:56:52.888" v="810"/>
          <ac:spMkLst>
            <pc:docMk/>
            <pc:sldMk cId="86789302" sldId="436"/>
            <ac:spMk id="23" creationId="{6BA1A943-F4DF-2D26-8DDC-17E30EB5FF21}"/>
          </ac:spMkLst>
        </pc:spChg>
        <pc:grpChg chg="add mod">
          <ac:chgData name="Álisson Carvalho Vasconcelos" userId="4fded42ca2697f29" providerId="LiveId" clId="{D0932179-6943-44CA-80D9-FF4921C83F2D}" dt="2025-09-02T03:56:10.579" v="803"/>
          <ac:grpSpMkLst>
            <pc:docMk/>
            <pc:sldMk cId="86789302" sldId="436"/>
            <ac:grpSpMk id="10" creationId="{4D07BFDA-C89C-9F35-1FBE-F57529C15968}"/>
          </ac:grpSpMkLst>
        </pc:grpChg>
        <pc:picChg chg="mod">
          <ac:chgData name="Álisson Carvalho Vasconcelos" userId="4fded42ca2697f29" providerId="LiveId" clId="{D0932179-6943-44CA-80D9-FF4921C83F2D}" dt="2025-09-02T03:56:10.579" v="803"/>
          <ac:picMkLst>
            <pc:docMk/>
            <pc:sldMk cId="86789302" sldId="436"/>
            <ac:picMk id="15" creationId="{F9614D88-5012-4851-5A82-25B2E6AF4A8A}"/>
          </ac:picMkLst>
        </pc:picChg>
        <pc:picChg chg="add mod">
          <ac:chgData name="Álisson Carvalho Vasconcelos" userId="4fded42ca2697f29" providerId="LiveId" clId="{D0932179-6943-44CA-80D9-FF4921C83F2D}" dt="2025-09-02T03:56:10.579" v="803"/>
          <ac:picMkLst>
            <pc:docMk/>
            <pc:sldMk cId="86789302" sldId="436"/>
            <ac:picMk id="18" creationId="{8F45C684-8584-6712-7154-F867BAE52C19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6:57.615" v="812"/>
        <pc:sldMkLst>
          <pc:docMk/>
          <pc:sldMk cId="4270552414" sldId="437"/>
        </pc:sldMkLst>
        <pc:spChg chg="mod">
          <ac:chgData name="Álisson Carvalho Vasconcelos" userId="4fded42ca2697f29" providerId="LiveId" clId="{D0932179-6943-44CA-80D9-FF4921C83F2D}" dt="2025-09-02T03:42:49.463" v="577" actId="20577"/>
          <ac:spMkLst>
            <pc:docMk/>
            <pc:sldMk cId="4270552414" sldId="437"/>
            <ac:spMk id="13" creationId="{5E79F59B-B23D-7971-F5E7-E43E7A715295}"/>
          </ac:spMkLst>
        </pc:spChg>
        <pc:spChg chg="mod">
          <ac:chgData name="Álisson Carvalho Vasconcelos" userId="4fded42ca2697f29" providerId="LiveId" clId="{D0932179-6943-44CA-80D9-FF4921C83F2D}" dt="2025-09-02T03:55:12.942" v="795"/>
          <ac:spMkLst>
            <pc:docMk/>
            <pc:sldMk cId="4270552414" sldId="437"/>
            <ac:spMk id="16" creationId="{8D00F085-0F0C-5DB1-8681-095EFDB523A5}"/>
          </ac:spMkLst>
        </pc:spChg>
        <pc:spChg chg="add mod">
          <ac:chgData name="Álisson Carvalho Vasconcelos" userId="4fded42ca2697f29" providerId="LiveId" clId="{D0932179-6943-44CA-80D9-FF4921C83F2D}" dt="2025-09-02T03:56:57.615" v="812"/>
          <ac:spMkLst>
            <pc:docMk/>
            <pc:sldMk cId="4270552414" sldId="437"/>
            <ac:spMk id="23" creationId="{54E04F10-176A-BB81-2506-E49C78966056}"/>
          </ac:spMkLst>
        </pc:spChg>
        <pc:grpChg chg="add mod">
          <ac:chgData name="Álisson Carvalho Vasconcelos" userId="4fded42ca2697f29" providerId="LiveId" clId="{D0932179-6943-44CA-80D9-FF4921C83F2D}" dt="2025-09-02T03:55:12.942" v="795"/>
          <ac:grpSpMkLst>
            <pc:docMk/>
            <pc:sldMk cId="4270552414" sldId="437"/>
            <ac:grpSpMk id="10" creationId="{E21D61A1-E57B-872C-15AC-2EFCF0C0B554}"/>
          </ac:grpSpMkLst>
        </pc:grpChg>
        <pc:picChg chg="mod">
          <ac:chgData name="Álisson Carvalho Vasconcelos" userId="4fded42ca2697f29" providerId="LiveId" clId="{D0932179-6943-44CA-80D9-FF4921C83F2D}" dt="2025-09-02T03:55:12.942" v="795"/>
          <ac:picMkLst>
            <pc:docMk/>
            <pc:sldMk cId="4270552414" sldId="437"/>
            <ac:picMk id="15" creationId="{CCC07E99-36DB-9231-F3D7-804D7A888E74}"/>
          </ac:picMkLst>
        </pc:picChg>
        <pc:picChg chg="add mod">
          <ac:chgData name="Álisson Carvalho Vasconcelos" userId="4fded42ca2697f29" providerId="LiveId" clId="{D0932179-6943-44CA-80D9-FF4921C83F2D}" dt="2025-09-02T03:55:12.942" v="795"/>
          <ac:picMkLst>
            <pc:docMk/>
            <pc:sldMk cId="4270552414" sldId="437"/>
            <ac:picMk id="18" creationId="{2C5FFAF8-EC46-38D3-3EAB-277349A30790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02.578" v="814"/>
        <pc:sldMkLst>
          <pc:docMk/>
          <pc:sldMk cId="1279759328" sldId="438"/>
        </pc:sldMkLst>
        <pc:spChg chg="mod">
          <ac:chgData name="Álisson Carvalho Vasconcelos" userId="4fded42ca2697f29" providerId="LiveId" clId="{D0932179-6943-44CA-80D9-FF4921C83F2D}" dt="2025-09-02T03:54:35.333" v="790"/>
          <ac:spMkLst>
            <pc:docMk/>
            <pc:sldMk cId="1279759328" sldId="438"/>
            <ac:spMk id="7" creationId="{4F948A96-F3E9-CD94-54D7-6E3C8B0B3166}"/>
          </ac:spMkLst>
        </pc:spChg>
        <pc:spChg chg="add mod">
          <ac:chgData name="Álisson Carvalho Vasconcelos" userId="4fded42ca2697f29" providerId="LiveId" clId="{D0932179-6943-44CA-80D9-FF4921C83F2D}" dt="2025-09-02T03:57:02.578" v="814"/>
          <ac:spMkLst>
            <pc:docMk/>
            <pc:sldMk cId="1279759328" sldId="438"/>
            <ac:spMk id="10" creationId="{03008A70-7DBF-A08B-847B-1DB759E91318}"/>
          </ac:spMkLst>
        </pc:spChg>
        <pc:spChg chg="mod">
          <ac:chgData name="Álisson Carvalho Vasconcelos" userId="4fded42ca2697f29" providerId="LiveId" clId="{D0932179-6943-44CA-80D9-FF4921C83F2D}" dt="2025-09-02T03:43:58.509" v="621" actId="20577"/>
          <ac:spMkLst>
            <pc:docMk/>
            <pc:sldMk cId="1279759328" sldId="438"/>
            <ac:spMk id="13" creationId="{9E4EA522-8E0C-1FA9-2E14-925A74398F00}"/>
          </ac:spMkLst>
        </pc:spChg>
        <pc:grpChg chg="add mod">
          <ac:chgData name="Álisson Carvalho Vasconcelos" userId="4fded42ca2697f29" providerId="LiveId" clId="{D0932179-6943-44CA-80D9-FF4921C83F2D}" dt="2025-09-02T03:54:35.333" v="790"/>
          <ac:grpSpMkLst>
            <pc:docMk/>
            <pc:sldMk cId="1279759328" sldId="438"/>
            <ac:grpSpMk id="5" creationId="{0760F49F-BF86-08DA-1565-24CD99BF7075}"/>
          </ac:grpSpMkLst>
        </pc:grpChg>
        <pc:picChg chg="mod">
          <ac:chgData name="Álisson Carvalho Vasconcelos" userId="4fded42ca2697f29" providerId="LiveId" clId="{D0932179-6943-44CA-80D9-FF4921C83F2D}" dt="2025-09-02T03:54:35.333" v="790"/>
          <ac:picMkLst>
            <pc:docMk/>
            <pc:sldMk cId="1279759328" sldId="438"/>
            <ac:picMk id="6" creationId="{C807AC13-BA2E-ACBF-6B66-0FD62BD3FF7F}"/>
          </ac:picMkLst>
        </pc:picChg>
        <pc:picChg chg="add mod">
          <ac:chgData name="Álisson Carvalho Vasconcelos" userId="4fded42ca2697f29" providerId="LiveId" clId="{D0932179-6943-44CA-80D9-FF4921C83F2D}" dt="2025-09-02T03:54:35.333" v="790"/>
          <ac:picMkLst>
            <pc:docMk/>
            <pc:sldMk cId="1279759328" sldId="438"/>
            <ac:picMk id="9" creationId="{A70559DC-4333-DC6B-CD34-9EF237B867B9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07.855" v="816"/>
        <pc:sldMkLst>
          <pc:docMk/>
          <pc:sldMk cId="825028194" sldId="439"/>
        </pc:sldMkLst>
        <pc:spChg chg="mod">
          <ac:chgData name="Álisson Carvalho Vasconcelos" userId="4fded42ca2697f29" providerId="LiveId" clId="{D0932179-6943-44CA-80D9-FF4921C83F2D}" dt="2025-09-02T03:54:28.194" v="788"/>
          <ac:spMkLst>
            <pc:docMk/>
            <pc:sldMk cId="825028194" sldId="439"/>
            <ac:spMk id="11" creationId="{D86160B7-3E9B-E512-9C80-D2DEF6866266}"/>
          </ac:spMkLst>
        </pc:spChg>
        <pc:spChg chg="add mod">
          <ac:chgData name="Álisson Carvalho Vasconcelos" userId="4fded42ca2697f29" providerId="LiveId" clId="{D0932179-6943-44CA-80D9-FF4921C83F2D}" dt="2025-09-02T03:57:07.855" v="816"/>
          <ac:spMkLst>
            <pc:docMk/>
            <pc:sldMk cId="825028194" sldId="439"/>
            <ac:spMk id="14" creationId="{0B599961-FB15-E52B-76A7-2532BDF1D6A1}"/>
          </ac:spMkLst>
        </pc:spChg>
        <pc:grpChg chg="add mod">
          <ac:chgData name="Álisson Carvalho Vasconcelos" userId="4fded42ca2697f29" providerId="LiveId" clId="{D0932179-6943-44CA-80D9-FF4921C83F2D}" dt="2025-09-02T03:54:28.194" v="788"/>
          <ac:grpSpMkLst>
            <pc:docMk/>
            <pc:sldMk cId="825028194" sldId="439"/>
            <ac:grpSpMk id="9" creationId="{67BCEB98-30C3-50C6-2747-A76A058F734F}"/>
          </ac:grpSpMkLst>
        </pc:grpChg>
        <pc:picChg chg="mod">
          <ac:chgData name="Álisson Carvalho Vasconcelos" userId="4fded42ca2697f29" providerId="LiveId" clId="{D0932179-6943-44CA-80D9-FF4921C83F2D}" dt="2025-09-02T03:54:28.194" v="788"/>
          <ac:picMkLst>
            <pc:docMk/>
            <pc:sldMk cId="825028194" sldId="439"/>
            <ac:picMk id="10" creationId="{71890752-CA6C-42C2-0AD7-8FBEFC70778A}"/>
          </ac:picMkLst>
        </pc:picChg>
        <pc:picChg chg="add mod">
          <ac:chgData name="Álisson Carvalho Vasconcelos" userId="4fded42ca2697f29" providerId="LiveId" clId="{D0932179-6943-44CA-80D9-FF4921C83F2D}" dt="2025-09-02T03:54:28.194" v="788"/>
          <ac:picMkLst>
            <pc:docMk/>
            <pc:sldMk cId="825028194" sldId="439"/>
            <ac:picMk id="12" creationId="{AA41CB9C-FF57-10F2-5DA3-4597E8FCFA03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12.426" v="818"/>
        <pc:sldMkLst>
          <pc:docMk/>
          <pc:sldMk cId="2533621527" sldId="440"/>
        </pc:sldMkLst>
        <pc:spChg chg="mod">
          <ac:chgData name="Álisson Carvalho Vasconcelos" userId="4fded42ca2697f29" providerId="LiveId" clId="{D0932179-6943-44CA-80D9-FF4921C83F2D}" dt="2025-09-02T03:50:52.389" v="764" actId="20577"/>
          <ac:spMkLst>
            <pc:docMk/>
            <pc:sldMk cId="2533621527" sldId="440"/>
            <ac:spMk id="13" creationId="{837E69D1-636A-27A1-04A2-775CBE3101CF}"/>
          </ac:spMkLst>
        </pc:spChg>
        <pc:spChg chg="mod">
          <ac:chgData name="Álisson Carvalho Vasconcelos" userId="4fded42ca2697f29" providerId="LiveId" clId="{D0932179-6943-44CA-80D9-FF4921C83F2D}" dt="2025-09-02T03:54:22.349" v="786"/>
          <ac:spMkLst>
            <pc:docMk/>
            <pc:sldMk cId="2533621527" sldId="440"/>
            <ac:spMk id="14" creationId="{CBD25E0C-75FE-59C3-C0E1-A56BD153D9C1}"/>
          </ac:spMkLst>
        </pc:spChg>
        <pc:spChg chg="add mod">
          <ac:chgData name="Álisson Carvalho Vasconcelos" userId="4fded42ca2697f29" providerId="LiveId" clId="{D0932179-6943-44CA-80D9-FF4921C83F2D}" dt="2025-09-02T03:57:12.426" v="818"/>
          <ac:spMkLst>
            <pc:docMk/>
            <pc:sldMk cId="2533621527" sldId="440"/>
            <ac:spMk id="16" creationId="{CCFF99CF-FCF6-4D81-FB66-8111A29246EF}"/>
          </ac:spMkLst>
        </pc:spChg>
        <pc:grpChg chg="add mod">
          <ac:chgData name="Álisson Carvalho Vasconcelos" userId="4fded42ca2697f29" providerId="LiveId" clId="{D0932179-6943-44CA-80D9-FF4921C83F2D}" dt="2025-09-02T03:54:22.349" v="786"/>
          <ac:grpSpMkLst>
            <pc:docMk/>
            <pc:sldMk cId="2533621527" sldId="440"/>
            <ac:grpSpMk id="11" creationId="{1F3560D2-888B-0C90-4006-879910A869D5}"/>
          </ac:grpSpMkLst>
        </pc:grpChg>
        <pc:picChg chg="mod">
          <ac:chgData name="Álisson Carvalho Vasconcelos" userId="4fded42ca2697f29" providerId="LiveId" clId="{D0932179-6943-44CA-80D9-FF4921C83F2D}" dt="2025-09-02T03:54:22.349" v="786"/>
          <ac:picMkLst>
            <pc:docMk/>
            <pc:sldMk cId="2533621527" sldId="440"/>
            <ac:picMk id="12" creationId="{3F6EB0AA-675F-40D8-D8C2-5E6FEB385D2D}"/>
          </ac:picMkLst>
        </pc:picChg>
        <pc:picChg chg="add mod">
          <ac:chgData name="Álisson Carvalho Vasconcelos" userId="4fded42ca2697f29" providerId="LiveId" clId="{D0932179-6943-44CA-80D9-FF4921C83F2D}" dt="2025-09-02T03:54:22.349" v="786"/>
          <ac:picMkLst>
            <pc:docMk/>
            <pc:sldMk cId="2533621527" sldId="440"/>
            <ac:picMk id="15" creationId="{B4B79297-A0E8-C9F1-4FB0-639C207FEA7C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4:25:59.975" v="1719" actId="20577"/>
        <pc:sldMkLst>
          <pc:docMk/>
          <pc:sldMk cId="1076600235" sldId="441"/>
        </pc:sldMkLst>
        <pc:spChg chg="mod">
          <ac:chgData name="Álisson Carvalho Vasconcelos" userId="4fded42ca2697f29" providerId="LiveId" clId="{D0932179-6943-44CA-80D9-FF4921C83F2D}" dt="2025-09-02T04:25:59.975" v="1719" actId="20577"/>
          <ac:spMkLst>
            <pc:docMk/>
            <pc:sldMk cId="1076600235" sldId="441"/>
            <ac:spMk id="2" creationId="{4F63DE09-1071-59FA-DD3C-E74D8743AF7D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14" creationId="{7FFEE3CF-A875-BD18-9062-1CA55B506278}"/>
          </ac:spMkLst>
        </pc:spChg>
        <pc:spChg chg="add mod">
          <ac:chgData name="Álisson Carvalho Vasconcelos" userId="4fded42ca2697f29" providerId="LiveId" clId="{D0932179-6943-44CA-80D9-FF4921C83F2D}" dt="2025-09-02T04:06:43.829" v="1273" actId="1037"/>
          <ac:spMkLst>
            <pc:docMk/>
            <pc:sldMk cId="1076600235" sldId="441"/>
            <ac:spMk id="18" creationId="{87C59F36-A432-1015-5A66-36CDACCAE540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0" creationId="{2F95C150-BDF2-275F-ED16-B0FB7DB11C6B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2" creationId="{B18BE73C-4882-631E-7B90-11BE406E4711}"/>
          </ac:spMkLst>
        </pc:spChg>
        <pc:spChg chg="add mod">
          <ac:chgData name="Álisson Carvalho Vasconcelos" userId="4fded42ca2697f29" providerId="LiveId" clId="{D0932179-6943-44CA-80D9-FF4921C83F2D}" dt="2025-09-02T04:06:43.829" v="1273" actId="1037"/>
          <ac:spMkLst>
            <pc:docMk/>
            <pc:sldMk cId="1076600235" sldId="441"/>
            <ac:spMk id="24" creationId="{8CD33191-81BE-0511-69A8-EBB3CE863DA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6" creationId="{9C31C1F8-F4AA-C617-C671-67BC7447E7F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9" creationId="{EB159C9B-17FD-89ED-0BDA-CEEFEBBB3AFA}"/>
          </ac:spMkLst>
        </pc:spChg>
        <pc:spChg chg="add mod">
          <ac:chgData name="Álisson Carvalho Vasconcelos" userId="4fded42ca2697f29" providerId="LiveId" clId="{D0932179-6943-44CA-80D9-FF4921C83F2D}" dt="2025-09-02T04:06:50.270" v="1274" actId="20577"/>
          <ac:spMkLst>
            <pc:docMk/>
            <pc:sldMk cId="1076600235" sldId="441"/>
            <ac:spMk id="35" creationId="{4BAFA0D6-DBFD-687B-0E45-40A34B84FD2C}"/>
          </ac:spMkLst>
        </pc:spChg>
        <pc:spChg chg="add mod">
          <ac:chgData name="Álisson Carvalho Vasconcelos" userId="4fded42ca2697f29" providerId="LiveId" clId="{D0932179-6943-44CA-80D9-FF4921C83F2D}" dt="2025-09-02T04:06:55.118" v="1275" actId="20577"/>
          <ac:spMkLst>
            <pc:docMk/>
            <pc:sldMk cId="1076600235" sldId="441"/>
            <ac:spMk id="37" creationId="{28CB234C-6A08-9C17-A539-62A98403926B}"/>
          </ac:spMkLst>
        </pc:spChg>
        <pc:spChg chg="add mod">
          <ac:chgData name="Álisson Carvalho Vasconcelos" userId="4fded42ca2697f29" providerId="LiveId" clId="{D0932179-6943-44CA-80D9-FF4921C83F2D}" dt="2025-09-02T04:06:58.639" v="1276" actId="20577"/>
          <ac:spMkLst>
            <pc:docMk/>
            <pc:sldMk cId="1076600235" sldId="441"/>
            <ac:spMk id="39" creationId="{8A3006CB-6BDB-809C-D447-B5594D860B55}"/>
          </ac:spMkLst>
        </pc:spChg>
        <pc:spChg chg="add mod">
          <ac:chgData name="Álisson Carvalho Vasconcelos" userId="4fded42ca2697f29" providerId="LiveId" clId="{D0932179-6943-44CA-80D9-FF4921C83F2D}" dt="2025-09-02T04:14:09.149" v="1381" actId="121"/>
          <ac:spMkLst>
            <pc:docMk/>
            <pc:sldMk cId="1076600235" sldId="441"/>
            <ac:spMk id="41" creationId="{A5F55056-9C86-F7C3-53F4-4CA02DE747C7}"/>
          </ac:spMkLst>
        </pc:spChg>
        <pc:spChg chg="add mod">
          <ac:chgData name="Álisson Carvalho Vasconcelos" userId="4fded42ca2697f29" providerId="LiveId" clId="{D0932179-6943-44CA-80D9-FF4921C83F2D}" dt="2025-09-02T04:14:09.149" v="1381" actId="121"/>
          <ac:spMkLst>
            <pc:docMk/>
            <pc:sldMk cId="1076600235" sldId="441"/>
            <ac:spMk id="43" creationId="{6D5020B4-D7E0-CEF6-C0E9-B1FF7B30F4B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5" creationId="{84546B84-2E86-18B9-D764-2D105EB1FD22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7" creationId="{1700F113-573A-CC37-0424-3C918671CE6B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9" creationId="{BCF46268-4B68-0046-F031-A8E4E077ED86}"/>
          </ac:spMkLst>
        </pc:spChg>
        <pc:spChg chg="add mod">
          <ac:chgData name="Álisson Carvalho Vasconcelos" userId="4fded42ca2697f29" providerId="LiveId" clId="{D0932179-6943-44CA-80D9-FF4921C83F2D}" dt="2025-09-02T04:17:27.519" v="1408" actId="20577"/>
          <ac:spMkLst>
            <pc:docMk/>
            <pc:sldMk cId="1076600235" sldId="441"/>
            <ac:spMk id="51" creationId="{EC8C48AB-C5EE-765C-4052-BB1B2112F235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53" creationId="{B5D3B9F1-E0BD-FE64-EA14-8F7B4934F342}"/>
          </ac:spMkLst>
        </pc:spChg>
        <pc:spChg chg="add mod">
          <ac:chgData name="Álisson Carvalho Vasconcelos" userId="4fded42ca2697f29" providerId="LiveId" clId="{D0932179-6943-44CA-80D9-FF4921C83F2D}" dt="2025-09-02T04:17:40.864" v="1412" actId="20577"/>
          <ac:spMkLst>
            <pc:docMk/>
            <pc:sldMk cId="1076600235" sldId="441"/>
            <ac:spMk id="55" creationId="{BF1AE98E-3A6D-FD37-0250-17F93EF924CA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57" creationId="{CBCE653E-B2C2-58B8-C505-33D0DBFCA548}"/>
          </ac:spMkLst>
        </pc:spChg>
        <pc:spChg chg="add mod">
          <ac:chgData name="Álisson Carvalho Vasconcelos" userId="4fded42ca2697f29" providerId="LiveId" clId="{D0932179-6943-44CA-80D9-FF4921C83F2D}" dt="2025-09-02T04:17:46.430" v="1414" actId="20577"/>
          <ac:spMkLst>
            <pc:docMk/>
            <pc:sldMk cId="1076600235" sldId="441"/>
            <ac:spMk id="59" creationId="{1B963195-5313-D7C0-82F2-8E51DC446EDF}"/>
          </ac:spMkLst>
        </pc:spChg>
        <pc:spChg chg="mod">
          <ac:chgData name="Álisson Carvalho Vasconcelos" userId="4fded42ca2697f29" providerId="LiveId" clId="{D0932179-6943-44CA-80D9-FF4921C83F2D}" dt="2025-09-02T04:18:05.339" v="1417"/>
          <ac:spMkLst>
            <pc:docMk/>
            <pc:sldMk cId="1076600235" sldId="441"/>
            <ac:spMk id="100" creationId="{AFCB404E-D9DE-1324-5D40-ED2DB93AAFF9}"/>
          </ac:spMkLst>
        </pc:spChg>
        <pc:grpChg chg="add mod">
          <ac:chgData name="Álisson Carvalho Vasconcelos" userId="4fded42ca2697f29" providerId="LiveId" clId="{D0932179-6943-44CA-80D9-FF4921C83F2D}" dt="2025-09-02T04:18:05.339" v="1417"/>
          <ac:grpSpMkLst>
            <pc:docMk/>
            <pc:sldMk cId="1076600235" sldId="441"/>
            <ac:grpSpMk id="98" creationId="{06DDE042-54CC-641D-05A7-82E4CA486007}"/>
          </ac:grpSpMkLst>
        </pc:grpChg>
        <pc:picChg chg="add mod">
          <ac:chgData name="Álisson Carvalho Vasconcelos" userId="4fded42ca2697f29" providerId="LiveId" clId="{D0932179-6943-44CA-80D9-FF4921C83F2D}" dt="2025-09-02T03:59:51.247" v="849" actId="1076"/>
          <ac:picMkLst>
            <pc:docMk/>
            <pc:sldMk cId="1076600235" sldId="441"/>
            <ac:picMk id="13" creationId="{6269DAA0-18FE-6269-CBE1-8B9440D49880}"/>
          </ac:picMkLst>
        </pc:picChg>
        <pc:picChg chg="mod">
          <ac:chgData name="Álisson Carvalho Vasconcelos" userId="4fded42ca2697f29" providerId="LiveId" clId="{D0932179-6943-44CA-80D9-FF4921C83F2D}" dt="2025-09-02T04:18:05.339" v="1417"/>
          <ac:picMkLst>
            <pc:docMk/>
            <pc:sldMk cId="1076600235" sldId="441"/>
            <ac:picMk id="99" creationId="{1992FE3F-CB7E-B0EA-4C5B-D16DB2369CEF}"/>
          </ac:picMkLst>
        </pc:picChg>
        <pc:cxnChg chg="add mod">
          <ac:chgData name="Álisson Carvalho Vasconcelos" userId="4fded42ca2697f29" providerId="LiveId" clId="{D0932179-6943-44CA-80D9-FF4921C83F2D}" dt="2025-09-02T04:04:48.693" v="1191" actId="1037"/>
          <ac:cxnSpMkLst>
            <pc:docMk/>
            <pc:sldMk cId="1076600235" sldId="441"/>
            <ac:cxnSpMk id="16" creationId="{676419F2-67B4-D169-7A84-8EDB8B4DAF66}"/>
          </ac:cxnSpMkLst>
        </pc:cxnChg>
        <pc:cxnChg chg="add mod">
          <ac:chgData name="Álisson Carvalho Vasconcelos" userId="4fded42ca2697f29" providerId="LiveId" clId="{D0932179-6943-44CA-80D9-FF4921C83F2D}" dt="2025-09-02T04:04:12.172" v="1157" actId="1037"/>
          <ac:cxnSpMkLst>
            <pc:docMk/>
            <pc:sldMk cId="1076600235" sldId="441"/>
            <ac:cxnSpMk id="19" creationId="{DEA6DB51-F9C8-22C7-03FF-3E1D72EC14CE}"/>
          </ac:cxnSpMkLst>
        </pc:cxnChg>
        <pc:cxnChg chg="add mod">
          <ac:chgData name="Álisson Carvalho Vasconcelos" userId="4fded42ca2697f29" providerId="LiveId" clId="{D0932179-6943-44CA-80D9-FF4921C83F2D}" dt="2025-09-02T04:03:28.287" v="1078" actId="1038"/>
          <ac:cxnSpMkLst>
            <pc:docMk/>
            <pc:sldMk cId="1076600235" sldId="441"/>
            <ac:cxnSpMk id="21" creationId="{AC419240-DB8E-2458-331C-97261B267089}"/>
          </ac:cxnSpMkLst>
        </pc:cxnChg>
        <pc:cxnChg chg="add mod">
          <ac:chgData name="Álisson Carvalho Vasconcelos" userId="4fded42ca2697f29" providerId="LiveId" clId="{D0932179-6943-44CA-80D9-FF4921C83F2D}" dt="2025-09-02T04:03:36.591" v="1084" actId="1035"/>
          <ac:cxnSpMkLst>
            <pc:docMk/>
            <pc:sldMk cId="1076600235" sldId="441"/>
            <ac:cxnSpMk id="23" creationId="{14AA4D55-72E5-F251-0A52-51F4631BA847}"/>
          </ac:cxnSpMkLst>
        </pc:cxnChg>
        <pc:cxnChg chg="add mod">
          <ac:chgData name="Álisson Carvalho Vasconcelos" userId="4fded42ca2697f29" providerId="LiveId" clId="{D0932179-6943-44CA-80D9-FF4921C83F2D}" dt="2025-09-02T04:05:07.199" v="1199" actId="1035"/>
          <ac:cxnSpMkLst>
            <pc:docMk/>
            <pc:sldMk cId="1076600235" sldId="441"/>
            <ac:cxnSpMk id="25" creationId="{9BA3C6BC-FC4F-1147-50F2-A43579F9D3B1}"/>
          </ac:cxnSpMkLst>
        </pc:cxnChg>
        <pc:cxnChg chg="add mod">
          <ac:chgData name="Álisson Carvalho Vasconcelos" userId="4fded42ca2697f29" providerId="LiveId" clId="{D0932179-6943-44CA-80D9-FF4921C83F2D}" dt="2025-09-02T04:05:27.278" v="1206" actId="20577"/>
          <ac:cxnSpMkLst>
            <pc:docMk/>
            <pc:sldMk cId="1076600235" sldId="441"/>
            <ac:cxnSpMk id="27" creationId="{865FF8E1-8DE2-9AB2-5731-20706722E55C}"/>
          </ac:cxnSpMkLst>
        </pc:cxnChg>
        <pc:cxnChg chg="add mod">
          <ac:chgData name="Álisson Carvalho Vasconcelos" userId="4fded42ca2697f29" providerId="LiveId" clId="{D0932179-6943-44CA-80D9-FF4921C83F2D}" dt="2025-09-02T04:05:44.635" v="1211" actId="20577"/>
          <ac:cxnSpMkLst>
            <pc:docMk/>
            <pc:sldMk cId="1076600235" sldId="441"/>
            <ac:cxnSpMk id="34" creationId="{4E15C3F9-9311-D65F-DF5B-E04ADF7701E7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36" creationId="{B8B20ADD-8FCB-91DE-8D2F-A6DF80F9A1DE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38" creationId="{662A434A-4ECF-3C0E-507E-6E11752B7818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40" creationId="{7841D9A9-7B12-95BA-7A00-419A14971D28}"/>
          </ac:cxnSpMkLst>
        </pc:cxnChg>
        <pc:cxnChg chg="add mod">
          <ac:chgData name="Álisson Carvalho Vasconcelos" userId="4fded42ca2697f29" providerId="LiveId" clId="{D0932179-6943-44CA-80D9-FF4921C83F2D}" dt="2025-09-02T04:13:14.533" v="1374" actId="14100"/>
          <ac:cxnSpMkLst>
            <pc:docMk/>
            <pc:sldMk cId="1076600235" sldId="441"/>
            <ac:cxnSpMk id="69" creationId="{F5412A7E-BE9B-40B4-9C73-D8488C8DD0DA}"/>
          </ac:cxnSpMkLst>
        </pc:cxnChg>
        <pc:cxnChg chg="add mod">
          <ac:chgData name="Álisson Carvalho Vasconcelos" userId="4fded42ca2697f29" providerId="LiveId" clId="{D0932179-6943-44CA-80D9-FF4921C83F2D}" dt="2025-09-02T04:14:41.826" v="1385" actId="14100"/>
          <ac:cxnSpMkLst>
            <pc:docMk/>
            <pc:sldMk cId="1076600235" sldId="441"/>
            <ac:cxnSpMk id="76" creationId="{483956FB-24A8-D011-487C-2F61F3BF9697}"/>
          </ac:cxnSpMkLst>
        </pc:cxnChg>
        <pc:cxnChg chg="add mod">
          <ac:chgData name="Álisson Carvalho Vasconcelos" userId="4fded42ca2697f29" providerId="LiveId" clId="{D0932179-6943-44CA-80D9-FF4921C83F2D}" dt="2025-09-02T04:14:54.388" v="1387" actId="14100"/>
          <ac:cxnSpMkLst>
            <pc:docMk/>
            <pc:sldMk cId="1076600235" sldId="441"/>
            <ac:cxnSpMk id="79" creationId="{A9153F2F-DE8B-C469-EF63-609EB964528F}"/>
          </ac:cxnSpMkLst>
        </pc:cxnChg>
        <pc:cxnChg chg="add">
          <ac:chgData name="Álisson Carvalho Vasconcelos" userId="4fded42ca2697f29" providerId="LiveId" clId="{D0932179-6943-44CA-80D9-FF4921C83F2D}" dt="2025-09-02T04:15:05.622" v="1388" actId="11529"/>
          <ac:cxnSpMkLst>
            <pc:docMk/>
            <pc:sldMk cId="1076600235" sldId="441"/>
            <ac:cxnSpMk id="82" creationId="{76AA557F-C486-899F-F400-E0FE4E51E797}"/>
          </ac:cxnSpMkLst>
        </pc:cxnChg>
        <pc:cxnChg chg="add">
          <ac:chgData name="Álisson Carvalho Vasconcelos" userId="4fded42ca2697f29" providerId="LiveId" clId="{D0932179-6943-44CA-80D9-FF4921C83F2D}" dt="2025-09-02T04:15:52.501" v="1389" actId="11529"/>
          <ac:cxnSpMkLst>
            <pc:docMk/>
            <pc:sldMk cId="1076600235" sldId="441"/>
            <ac:cxnSpMk id="84" creationId="{A007CF82-E7A6-F354-9CA3-6EE0C72AD7E1}"/>
          </ac:cxnSpMkLst>
        </pc:cxnChg>
        <pc:cxnChg chg="add mod">
          <ac:chgData name="Álisson Carvalho Vasconcelos" userId="4fded42ca2697f29" providerId="LiveId" clId="{D0932179-6943-44CA-80D9-FF4921C83F2D}" dt="2025-09-02T04:16:08.271" v="1391" actId="14100"/>
          <ac:cxnSpMkLst>
            <pc:docMk/>
            <pc:sldMk cId="1076600235" sldId="441"/>
            <ac:cxnSpMk id="86" creationId="{62044173-AD4F-3A61-31F7-118EBE64EA96}"/>
          </ac:cxnSpMkLst>
        </pc:cxnChg>
        <pc:cxnChg chg="add mod">
          <ac:chgData name="Álisson Carvalho Vasconcelos" userId="4fded42ca2697f29" providerId="LiveId" clId="{D0932179-6943-44CA-80D9-FF4921C83F2D}" dt="2025-09-02T04:16:23.263" v="1393" actId="14100"/>
          <ac:cxnSpMkLst>
            <pc:docMk/>
            <pc:sldMk cId="1076600235" sldId="441"/>
            <ac:cxnSpMk id="89" creationId="{BBB37380-2057-66A9-FC7E-11D80E6B435E}"/>
          </ac:cxnSpMkLst>
        </pc:cxnChg>
        <pc:cxnChg chg="add mod">
          <ac:chgData name="Álisson Carvalho Vasconcelos" userId="4fded42ca2697f29" providerId="LiveId" clId="{D0932179-6943-44CA-80D9-FF4921C83F2D}" dt="2025-09-02T04:16:41.994" v="1395" actId="14100"/>
          <ac:cxnSpMkLst>
            <pc:docMk/>
            <pc:sldMk cId="1076600235" sldId="441"/>
            <ac:cxnSpMk id="92" creationId="{2A08E154-05F1-5D17-F2B2-3B411B89BF82}"/>
          </ac:cxnSpMkLst>
        </pc:cxnChg>
        <pc:cxnChg chg="add">
          <ac:chgData name="Álisson Carvalho Vasconcelos" userId="4fded42ca2697f29" providerId="LiveId" clId="{D0932179-6943-44CA-80D9-FF4921C83F2D}" dt="2025-09-02T04:16:52.274" v="1396" actId="11529"/>
          <ac:cxnSpMkLst>
            <pc:docMk/>
            <pc:sldMk cId="1076600235" sldId="441"/>
            <ac:cxnSpMk id="95" creationId="{8809C065-C2DC-7EA8-9509-1894D4DC0CA4}"/>
          </ac:cxnSpMkLst>
        </pc:cxnChg>
        <pc:cxnChg chg="add">
          <ac:chgData name="Álisson Carvalho Vasconcelos" userId="4fded42ca2697f29" providerId="LiveId" clId="{D0932179-6943-44CA-80D9-FF4921C83F2D}" dt="2025-09-02T04:17:01.385" v="1397" actId="11529"/>
          <ac:cxnSpMkLst>
            <pc:docMk/>
            <pc:sldMk cId="1076600235" sldId="441"/>
            <ac:cxnSpMk id="97" creationId="{8E921AE3-521C-0D6C-BFCD-8CF6FA33FF60}"/>
          </ac:cxnSpMkLst>
        </pc:cxnChg>
      </pc:sldChg>
      <pc:sldChg chg="addSp delSp modSp add mod">
        <pc:chgData name="Álisson Carvalho Vasconcelos" userId="4fded42ca2697f29" providerId="LiveId" clId="{D0932179-6943-44CA-80D9-FF4921C83F2D}" dt="2025-09-02T04:20:23.720" v="1490" actId="1076"/>
        <pc:sldMkLst>
          <pc:docMk/>
          <pc:sldMk cId="1967881088" sldId="442"/>
        </pc:sldMkLst>
        <pc:spChg chg="mod">
          <ac:chgData name="Álisson Carvalho Vasconcelos" userId="4fded42ca2697f29" providerId="LiveId" clId="{D0932179-6943-44CA-80D9-FF4921C83F2D}" dt="2025-09-02T04:19:25.036" v="1485" actId="20577"/>
          <ac:spMkLst>
            <pc:docMk/>
            <pc:sldMk cId="1967881088" sldId="442"/>
            <ac:spMk id="13" creationId="{3578174B-9488-2A6F-C92A-E32D704632BD}"/>
          </ac:spMkLst>
        </pc:spChg>
      </pc:sldChg>
      <pc:sldChg chg="addSp modSp add mod">
        <pc:chgData name="Álisson Carvalho Vasconcelos" userId="4fded42ca2697f29" providerId="LiveId" clId="{D0932179-6943-44CA-80D9-FF4921C83F2D}" dt="2025-09-02T04:23:37.019" v="1610" actId="164"/>
        <pc:sldMkLst>
          <pc:docMk/>
          <pc:sldMk cId="1659187297" sldId="443"/>
        </pc:sldMkLst>
      </pc:sldChg>
      <pc:sldChg chg="delSp modSp add del mod">
        <pc:chgData name="Álisson Carvalho Vasconcelos" userId="4fded42ca2697f29" providerId="LiveId" clId="{D0932179-6943-44CA-80D9-FF4921C83F2D}" dt="2025-09-02T04:19:55.566" v="1488" actId="2696"/>
        <pc:sldMkLst>
          <pc:docMk/>
          <pc:sldMk cId="2616829201" sldId="4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5CB0-494F-4AAF-9FD6-273C7B665D5D}" type="datetimeFigureOut">
              <a:rPr lang="pt-BR" smtClean="0"/>
              <a:t>04/09/2025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B365-614F-49A3-9C03-4E4B56D68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69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FA4B-25D6-FC5B-4EDA-3B34964F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380AF13-0E8D-B27A-ED72-35CF485E9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E041D6-B637-83BA-338C-3A0AE43EB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D8D04-7ED4-D45D-C709-FBDC70DF6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815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4DED-BAA3-4013-212A-4B070E89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D61D164-A368-5ED8-07F7-515BDD608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8D232D-B234-FC5B-942E-A8525B43A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3E2696-18D9-0E38-E452-7EA2DD847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283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71062-F769-B965-476F-9ED5570C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005B70-2316-47C7-5705-3EAE59EB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DAD876-85BB-9A95-94FC-1BC287D89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88A3C2-F83D-5889-2A31-20FE88B2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77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1775-5CE8-4343-BE6E-D75D2A8D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328C4E-A814-88FA-74E2-55694ABD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9A070FD-A253-827F-C942-1E0BE5C69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F2C02D-AE23-694D-0EBC-475487EED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9A10-2CF1-19BC-6EF4-AE9C9E87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0062F3-77FE-44CD-485F-8462B4809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EF6AD6-8501-FE8B-D791-BE42C999C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36800F-D79F-B0A5-40A1-5E145779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63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E41C-E741-CAEF-A326-1BD5EBC83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3AAAD9-1C83-6000-41B3-3CB320D92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1D0E9A-F18A-57C4-30FF-C8B6CC1F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BA2841-EE18-05CB-524C-AB0CB4803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7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AC8C-4943-F940-81F3-92568EAF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3476EA-8AFF-95C1-F695-E6D154F4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D6D15A-F2D4-59AF-228B-F1524DCFC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09C8CC-8A08-C285-833D-22CF9D822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976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1B1B-87CE-F77C-B2B6-B840D89F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93F37-6E54-7198-C9CB-A7C34D072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E05F71-1AFB-C533-1DC3-89F08C7A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DF3389-1FE6-5317-2EA6-1E760FD6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65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800F-2324-33E8-7043-53F57243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6B9BF6-C7A3-515A-0CC7-CF691FD72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FFD91B-E072-7E40-1FB7-AA3A3BBB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294265-AE46-6CD6-0DD0-7256CE88D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42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3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FE7-ED39-9A3C-CC52-87174E86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80B619-0D04-4C29-4249-7338E592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3A8B4BA-E44B-6457-4226-59284BB2A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33115-2E8F-FC24-75DB-E7FDE2BFC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0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8B40-13B7-5677-DD23-CC734724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982B0C-4D2F-F9BD-66CC-B5326AB67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C7FB84-894C-9A76-59DE-DB54322B3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9B8051-CD7F-F140-8061-3F5349DA0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3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CB92-46F6-140C-F5EE-87464F2B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69AFABD-B04C-307A-34DD-461E288EB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64F53B-E8EB-3448-8C55-5A1D680D6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4812D3-B0DA-A1E9-2B72-487B27012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95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F5F71-95C3-303E-813A-23AE791F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485F41-7FA6-FE1D-393D-4D79D4BDD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F5764EC-8205-CD82-07F1-BFEAE40B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1360C2-B975-5B6A-7DEF-F9FB1B8A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27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8779-E108-2708-7816-58F5E96C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119C4B-56DD-A846-5FB1-57926DE38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ECFAD5-1286-59C6-7427-457EEFB9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1FE5F1-D143-EA4A-887A-09D9432C6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36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8034-3524-B349-4C20-095FA70B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F8D5B2-82F0-3339-5313-78332FDDE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B14BEE-00DB-7635-10CC-95D9E9858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64EA16-3C46-E27A-52C8-EB4C6BFA3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63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F35FB-BD2A-CCF6-3F05-EEE776B0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8B5A439-8F7E-71C6-EF5D-33D9601A5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A6FE5-6C4D-A2DC-3975-82E8974C3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8BD87-FC6B-C6AF-86A4-6FB7CA71C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86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6D39F-5025-1B91-E63B-E1B806020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C222B-70DF-9C92-5339-717325C0B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38C165-83D1-FDBA-9033-261A3B2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2071-0BA4-49F8-88D5-9D6BB8246B6E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922AA6-00E4-BA4E-6ADF-AFBB0BF4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DDDC4-A307-4CE3-DADA-1BE710ED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37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E25AF-0E6A-2135-BB44-B708C3E8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1FC08B-5081-694D-2AA9-29903C0C8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F1128B-6791-9CA9-052B-E7A4942F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7695-6D4B-4A8C-8BDC-0F9D9F18C1C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3EFE5-0C16-BACB-6734-AAA7BFD4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FC1505-6143-B3D7-81E6-6232F326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12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78867-C448-01B0-9421-831C025B8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4233BA-4C42-00AF-FD39-E3B66303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679B8-08D0-3A75-5B56-4ADB3466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CCE-E77A-41DC-889B-652EDEADBA08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FE2E6-A1C3-6949-42C6-F1349FAE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96BE2-FA35-AF1F-89E4-0F677E3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0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5A4A3-3656-2371-BAE2-A1496911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10635A-0EA3-2E00-3FDE-E8FEF1D7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56AE-C433-8EE9-6E5B-4A675D9D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8824-49CC-4D4B-A11A-49A9D1CD81E0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645F8-409D-C281-D921-32C64D8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7A265-39C2-EC4E-148A-5521F082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94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F1E6E-FD75-B31B-F410-A1799BD7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42A3D4-86A2-18C1-BB43-02A193A9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8F90D-DD9B-7139-5D31-1E3FDAEB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6537-2EE8-4EB4-9076-93EBBBB96DB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55988-00F4-C94B-43DA-8308955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5E437-8140-6D79-4C05-0D24AA3D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3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88E7-1D6E-D45E-E13F-64D4B46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E00FE-4E53-3394-6E67-DDE6A6DE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67E05F-3FFA-E911-2CAF-D573D0C9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F39014-12CC-B8A2-3187-4EC51569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09B9-4EA3-4D78-97AC-95D79024840D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283E48-260F-612F-E3EA-7BCAB912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475DF8-E4DD-90C1-A94C-FCEFA64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65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A112-11ED-3A6E-2DD9-86CFCB1F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EFF8-B9AC-07DD-D2A8-B1955069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188AC-7670-8CA1-3EEF-83A7513A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24615B-2039-C9A7-43FB-DA0FF710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8C9D99-6C99-3F24-356B-265D1EEF4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6420C5-64F2-08C2-8A9F-74C9313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6348-F82D-4397-85B0-95409AFA692B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E55326-2394-2236-D303-BF42F116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8AA88F-0EF2-45DC-74C5-EAEF867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2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832E-58F4-5589-9919-DED4F473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98FE7A-1EDB-769A-F74F-79DF7614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8645-A768-43A5-8439-C515E80AF187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91079E-3CED-A938-AD1A-C43A51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4C301C-9C8B-EC92-912B-091271F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9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284096-55B5-3ED8-0CE8-2DF5FD71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3EAB-1583-4F67-9609-6B0B4D73BB1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8C00F-6076-388A-D28E-669A0051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734B7F-CC24-6110-79D7-BCD58CA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0525-4A04-1C70-69D1-8E846F13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E3ADB-F67C-5DB9-4437-EF26BA34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DDDC1-FB08-E6B2-C4B8-381FD75B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39984-55C8-8777-CA71-3E1D5B53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1CA1-0461-4268-9B67-B1F684861851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96AEBF-2136-9426-B5DC-4BABE76F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FA85A5-78FD-E412-87C8-28697B22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43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E456C-1BD3-875B-F707-C70D9100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35BA80-D12F-08C1-F9AB-6E498494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C3CE2-B79A-72C3-1EDC-E5A4F1D6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BCAA58-A61F-74F1-0303-78989A89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85DC-39DD-421F-BFB5-FC055E456EB7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19E244-F0E8-7DAC-FDB3-7D912648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A70C3E-E296-BD01-CBC5-7F0E98D7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67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3B3B73-2593-D49C-22DE-51EAF44E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871723-966A-B99C-B0DA-E1DCC6705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2844A-C510-A458-0411-F34440033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7E4D0-8E33-48F0-B44A-652D773DAB4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6D63A-0403-4FA6-56B3-2FECA83D1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3CD0B-ADC9-A54A-10C8-C119614F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alisson.vasconcelos@ufu.br" TargetMode="External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1B575F-EFCB-CF0D-B662-64A5A9C2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7" y="426721"/>
            <a:ext cx="12195047" cy="2094216"/>
          </a:xfrm>
        </p:spPr>
        <p:txBody>
          <a:bodyPr>
            <a:normAutofit/>
          </a:bodyPr>
          <a:lstStyle/>
          <a:p>
            <a:r>
              <a:rPr lang="pt-BR" sz="4400"/>
              <a:t>FEMEC-33101</a:t>
            </a:r>
            <a:br>
              <a:rPr lang="pt-BR" sz="4400"/>
            </a:br>
            <a:r>
              <a:rPr lang="pt-BR" sz="4400"/>
              <a:t>Introdução a Engenharia Mecatrônica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1D382-4EC9-15BF-CF66-C58C350C1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15640"/>
            <a:ext cx="12188952" cy="2644882"/>
          </a:xfrm>
        </p:spPr>
        <p:txBody>
          <a:bodyPr>
            <a:normAutofit/>
          </a:bodyPr>
          <a:lstStyle/>
          <a:p>
            <a:r>
              <a:rPr lang="pt-BR" sz="3000"/>
              <a:t>Aula 03 – Simulação LED ON/OFF</a:t>
            </a:r>
          </a:p>
          <a:p>
            <a:endParaRPr lang="pt-BR" sz="3000"/>
          </a:p>
          <a:p>
            <a:endParaRPr lang="pt-BR" sz="3000"/>
          </a:p>
          <a:p>
            <a:r>
              <a:rPr lang="pt-BR" sz="3000"/>
              <a:t>Álisson Carvalho Vasconcelos</a:t>
            </a:r>
          </a:p>
          <a:p>
            <a:r>
              <a:rPr lang="pt-BR"/>
              <a:t>12512EMC002</a:t>
            </a:r>
          </a:p>
        </p:txBody>
      </p:sp>
      <p:pic>
        <p:nvPicPr>
          <p:cNvPr id="21" name="Imagem 20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0275D1-D773-7EBA-A1C5-3F923053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C441C6-0D38-D3A0-3C28-B01ADD09DFD7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F5FD383-4578-58F3-3595-269F8FB8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CC87D01-EE91-292F-BFB5-44F2B77AB5E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47EA7ED-103F-3CB6-08A1-958D7ED59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10" name="Imagem 9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5BF06D3-087E-241B-2AE5-0EB8053D4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1559617" cy="15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7850B6-FC88-39B1-A1C0-4A0F401E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8E8E6B-C856-F321-31D3-95EF7313D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48E1D7-AD72-452A-D607-7426D0EC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72A492-B6EF-B13C-1F31-1456BCD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36A34E-DC42-02F2-E882-CD335EB3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6DE7D7-6669-8A00-3D1E-C8F4A792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E249D1-8546-D7D9-ED7E-FAC07C62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230A619-B91A-3273-F8E3-6BAEDD3B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79F59B-B23D-7971-F5E7-E43E7A715295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Função Tarefa Laço de Repetição Direcionada para o Núcleo Livre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21D61A1-E57B-872C-15AC-2EFCF0C0B554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CCC07E99-36DB-9231-F3D7-804D7A88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D00F085-0F0C-5DB1-8681-095EFDB523A5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C5FFAF8-EC46-38D3-3EAB-277349A30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54E04F10-176A-BB81-2506-E49C78966056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10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2B9269A-923D-381C-FF76-42F8C38A8429}"/>
              </a:ext>
            </a:extLst>
          </p:cNvPr>
          <p:cNvGrpSpPr/>
          <p:nvPr/>
        </p:nvGrpSpPr>
        <p:grpSpPr>
          <a:xfrm>
            <a:off x="3576286" y="2890706"/>
            <a:ext cx="5039428" cy="2360335"/>
            <a:chOff x="3576286" y="2433498"/>
            <a:chExt cx="5039428" cy="236033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45BFA4-5B44-5B73-E654-27510614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286" y="2433498"/>
              <a:ext cx="5039428" cy="1991003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B241B22-4263-CCB0-C89A-59668FC1FB1B}"/>
                </a:ext>
              </a:extLst>
            </p:cNvPr>
            <p:cNvSpPr txBox="1"/>
            <p:nvPr/>
          </p:nvSpPr>
          <p:spPr>
            <a:xfrm>
              <a:off x="4159412" y="4424501"/>
              <a:ext cx="3873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Laço de Repetição de Conexão MQTT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55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FD1C-6B36-6D65-087E-838ACF3D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EB3E78-8312-6B03-89CA-072B0413A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0C6189-C64C-BA50-F9D8-AE46E49BF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C17E9E-E542-3251-3859-301915962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E30F8E-A3CC-EACA-EF3D-7EDA53584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61F762-16EA-09E4-617F-69CCA9DE2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4A6F1B7-1C07-D2FF-7BD8-1279DF9F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B15ED60D-59EB-9892-41B8-01F05AC31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836395-408B-E935-E42E-078EBBB50E80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Laço de Repetição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F1B9F79-791D-9E9E-9BC1-60D5E22A4584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4ED7C86E-C9D2-F6E7-4740-A0E89EB30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E650417-DB30-B7EE-2E27-64111A76C86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B5363F2-4AA0-F913-1C03-AEDD58D6A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92C5BBB1-A563-FC52-E58C-12FBBF4DC97E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11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5D4DD9-4A84-F9D6-B38F-60D69D677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230" y="3028729"/>
            <a:ext cx="8697539" cy="325800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5E7F348-9274-564E-1D50-B93FE1B7CF54}"/>
              </a:ext>
            </a:extLst>
          </p:cNvPr>
          <p:cNvGrpSpPr/>
          <p:nvPr/>
        </p:nvGrpSpPr>
        <p:grpSpPr>
          <a:xfrm>
            <a:off x="3366565" y="2000205"/>
            <a:ext cx="5458867" cy="912467"/>
            <a:chOff x="3366565" y="2000205"/>
            <a:chExt cx="5458867" cy="91246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307ACE-EE11-25EE-8D04-795D17C0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6262" y="2000205"/>
              <a:ext cx="1619476" cy="543001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FA05C5A-94B5-E7B3-0FC0-D97D6920B8A5}"/>
                </a:ext>
              </a:extLst>
            </p:cNvPr>
            <p:cNvSpPr txBox="1"/>
            <p:nvPr/>
          </p:nvSpPr>
          <p:spPr>
            <a:xfrm>
              <a:off x="3366565" y="2543340"/>
              <a:ext cx="5458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Laço de Repetição com chamada da função </a:t>
              </a:r>
              <a:r>
                <a:rPr lang="pt-BR" dirty="0" err="1"/>
                <a:t>getTagID</a:t>
              </a:r>
              <a:endParaRPr lang="pt-BR" dirty="0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BD0FB8-8133-5B9B-8F13-2769689BCFA8}"/>
              </a:ext>
            </a:extLst>
          </p:cNvPr>
          <p:cNvSpPr txBox="1"/>
          <p:nvPr/>
        </p:nvSpPr>
        <p:spPr>
          <a:xfrm>
            <a:off x="4264808" y="3475269"/>
            <a:ext cx="300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{ Espera identificação de </a:t>
            </a:r>
            <a:r>
              <a:rPr lang="pt-BR" dirty="0" err="1"/>
              <a:t>Tag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10D7A3-BB19-8F9B-C290-0CC82F348487}"/>
              </a:ext>
            </a:extLst>
          </p:cNvPr>
          <p:cNvSpPr txBox="1"/>
          <p:nvPr/>
        </p:nvSpPr>
        <p:spPr>
          <a:xfrm>
            <a:off x="7428172" y="4558793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{ Leitura e registro de </a:t>
            </a:r>
            <a:r>
              <a:rPr lang="pt-BR" dirty="0" err="1"/>
              <a:t>Tag</a:t>
            </a:r>
            <a:r>
              <a:rPr lang="pt-BR" dirty="0"/>
              <a:t> Id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8B9787-BB1A-8B08-96C1-F0C98E9C7B49}"/>
              </a:ext>
            </a:extLst>
          </p:cNvPr>
          <p:cNvSpPr txBox="1"/>
          <p:nvPr/>
        </p:nvSpPr>
        <p:spPr>
          <a:xfrm>
            <a:off x="5303388" y="5810848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{ Publicação de </a:t>
            </a:r>
            <a:r>
              <a:rPr lang="pt-BR" dirty="0" err="1"/>
              <a:t>Tag</a:t>
            </a:r>
            <a:r>
              <a:rPr lang="pt-BR" dirty="0"/>
              <a:t> Id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DE8548-1B98-FFB3-8499-45925B72510A}"/>
              </a:ext>
            </a:extLst>
          </p:cNvPr>
          <p:cNvSpPr txBox="1"/>
          <p:nvPr/>
        </p:nvSpPr>
        <p:spPr>
          <a:xfrm>
            <a:off x="7440101" y="4928125"/>
            <a:ext cx="172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{ Captura </a:t>
            </a:r>
            <a:r>
              <a:rPr lang="pt-BR" dirty="0" err="1"/>
              <a:t>Tag</a:t>
            </a:r>
            <a:r>
              <a:rPr lang="pt-BR" dirty="0"/>
              <a:t> Id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BCE5473-610E-BCEB-CF92-D61FD03D3878}"/>
              </a:ext>
            </a:extLst>
          </p:cNvPr>
          <p:cNvSpPr txBox="1"/>
          <p:nvPr/>
        </p:nvSpPr>
        <p:spPr>
          <a:xfrm>
            <a:off x="3214658" y="5455804"/>
            <a:ext cx="403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{ Espera 1 segundo para envio da </a:t>
            </a:r>
            <a:r>
              <a:rPr lang="pt-BR" dirty="0" err="1"/>
              <a:t>Tag</a:t>
            </a:r>
            <a:r>
              <a:rPr lang="pt-BR" dirty="0"/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106986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5B112-2C2C-3D06-28CD-CA096901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F0394D7-F660-BC8A-6501-D1332C8BA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0BC2-C583-CADE-9D42-E6358222D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5747D9-6435-D532-A3B9-940275FA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067875-3827-3155-4A2C-287BD547F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746D9C-3BC3-E2EA-7B1F-EE2E66CC5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5297E9E-75D7-7D14-CF86-6912C42E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232FCD3-7AB7-0321-F2A9-F0BE60879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4EA522-8E0C-1FA9-2E14-925A74398F00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Subscrição Broker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760F49F-BF86-08DA-1565-24CD99BF7075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C807AC13-BA2E-ACBF-6B66-0FD62BD3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F948A96-F3E9-CD94-54D7-6E3C8B0B316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9" name="Imagem 8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70559DC-4333-DC6B-CD34-9EF237B86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03008A70-7DBF-A08B-847B-1DB759E91318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12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4F9703D-6445-70C5-20EC-629E6BAEA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022" y="2252737"/>
            <a:ext cx="5229955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54853-5D0D-E084-8ED6-64DB41D4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E4C735-DB6F-FDF9-1868-6B7CC5A55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096AFF-77A4-9035-AAF4-39EE52D1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D53AE1-863B-38E7-2279-F896501C6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536F6E-75C8-35B3-399C-971F14E65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720B2B-D5EA-545F-1CA3-3B81E5C1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80D3D5-6C43-F3C1-DEED-3419647E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AB2EC319-B65A-E0BA-0865-BF083A133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074893-3E9D-5051-E187-A362BB6321E9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Subscrição Broker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7BCEB98-30C3-50C6-2747-A76A058F734F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71890752-CA6C-42C2-0AD7-8FBEFC70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86160B7-3E9B-E512-9C80-D2DEF686626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A41CB9C-FF57-10F2-5DA3-4597E8FCF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4" name="Espaço Reservado para Número de Slide 3">
            <a:extLst>
              <a:ext uri="{FF2B5EF4-FFF2-40B4-BE49-F238E27FC236}">
                <a16:creationId xmlns:a16="http://schemas.microsoft.com/office/drawing/2014/main" id="{0B599961-FB15-E52B-76A7-2532BDF1D6A1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13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3543DDD-9D55-0CA9-D1D7-1B5D5EEEE038}"/>
              </a:ext>
            </a:extLst>
          </p:cNvPr>
          <p:cNvGrpSpPr/>
          <p:nvPr/>
        </p:nvGrpSpPr>
        <p:grpSpPr>
          <a:xfrm>
            <a:off x="3481020" y="2342748"/>
            <a:ext cx="5229955" cy="1274133"/>
            <a:chOff x="3481020" y="2414188"/>
            <a:chExt cx="5229955" cy="1274133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D98A100-392B-A9C9-4761-9BEF086C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75005"/>
            <a:stretch>
              <a:fillRect/>
            </a:stretch>
          </p:blipFill>
          <p:spPr>
            <a:xfrm>
              <a:off x="3481020" y="2414188"/>
              <a:ext cx="5229955" cy="904801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B89FEE3-6EDE-5932-20A8-3D9ED29136A6}"/>
                </a:ext>
              </a:extLst>
            </p:cNvPr>
            <p:cNvSpPr txBox="1"/>
            <p:nvPr/>
          </p:nvSpPr>
          <p:spPr>
            <a:xfrm>
              <a:off x="4071406" y="3318989"/>
              <a:ext cx="4049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Armazena mensagem para o tópico led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6470296-01A2-A098-5A37-B9C5109713E2}"/>
              </a:ext>
            </a:extLst>
          </p:cNvPr>
          <p:cNvGrpSpPr/>
          <p:nvPr/>
        </p:nvGrpSpPr>
        <p:grpSpPr>
          <a:xfrm>
            <a:off x="2008357" y="4057652"/>
            <a:ext cx="3634153" cy="1455470"/>
            <a:chOff x="2008357" y="4057652"/>
            <a:chExt cx="3634153" cy="145547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3909F70-D4E6-B88A-E924-6300267A8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9993" r="30513" b="30406"/>
            <a:stretch>
              <a:fillRect/>
            </a:stretch>
          </p:blipFill>
          <p:spPr>
            <a:xfrm>
              <a:off x="2008357" y="4057652"/>
              <a:ext cx="3634153" cy="1071563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9B971B2-07FF-4CB6-8942-EEA78BCF16BA}"/>
                </a:ext>
              </a:extLst>
            </p:cNvPr>
            <p:cNvSpPr txBox="1"/>
            <p:nvPr/>
          </p:nvSpPr>
          <p:spPr>
            <a:xfrm>
              <a:off x="2099223" y="5143790"/>
              <a:ext cx="3452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Liga LED e avisa acesso Liberado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61FD40B-E3DF-5599-DC84-75A7B04799E6}"/>
              </a:ext>
            </a:extLst>
          </p:cNvPr>
          <p:cNvGrpSpPr/>
          <p:nvPr/>
        </p:nvGrpSpPr>
        <p:grpSpPr>
          <a:xfrm>
            <a:off x="6549490" y="4043075"/>
            <a:ext cx="3634153" cy="1455472"/>
            <a:chOff x="6549490" y="4043075"/>
            <a:chExt cx="3634153" cy="1455472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FC7A1F4-4138-1A84-4AE7-A9EFBB73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9594" r="30513"/>
            <a:stretch>
              <a:fillRect/>
            </a:stretch>
          </p:blipFill>
          <p:spPr>
            <a:xfrm>
              <a:off x="6549490" y="4043075"/>
              <a:ext cx="3634153" cy="1100715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C378134-B735-D66A-01B9-3831E7516DD2}"/>
                </a:ext>
              </a:extLst>
            </p:cNvPr>
            <p:cNvSpPr txBox="1"/>
            <p:nvPr/>
          </p:nvSpPr>
          <p:spPr>
            <a:xfrm>
              <a:off x="7679552" y="5129215"/>
              <a:ext cx="137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Desliga 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02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EAA03-3581-0545-0B08-45637A57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6DB8FD-D474-ACA7-5844-4C8A6447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38CBA1-9328-B8CD-3B54-338240591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E79FB2-B0E0-2786-BC57-7A014FB89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451F9D-B9F1-8FDF-7A53-9AC5B136A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C774AD-9D72-D71F-9D48-9728E1B5D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D22FED-F0C2-DE92-1F5D-72DAD3EF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ECF9585F-3A3B-BFC6-8C88-2F446FE9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7E69D1-636A-27A1-04A2-775CBE3101CF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Conexão Broker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F3560D2-888B-0C90-4006-879910A869D5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3F6EB0AA-675F-40D8-D8C2-5E6FEB38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BD25E0C-75FE-59C3-C0E1-A56BD153D9C1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4B79297-A0E8-C9F1-4FB0-639C207F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CCFF99CF-FCF6-4D81-FB66-8111A29246EF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14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BBB60-46B0-B55C-CC13-5E0F68488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1549" y="3339163"/>
            <a:ext cx="484890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2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037E1-6E19-981B-C597-5224F8384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EE365C-68C2-34B7-CF3B-1053BB40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6AA56E-8442-D7A1-0702-CEE15AE9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72A88-804A-3DC4-2C3F-F6AC906B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E6287B-FAB2-D655-EE72-3B10D225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7EA31A-D484-D0CA-3074-8C877CD17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D101C3E-B44F-062A-D15E-C01AC908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E47B500-E398-7138-FD36-4D4411569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8174B-9488-2A6F-C92A-E32D704632BD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Arquivo Modular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5B84F75-08CD-E5F7-480E-8FFA493A0288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E92EF1F9-E5F4-FD75-185B-54BA5281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BEC67CA-0C7C-062D-204D-B6151813B081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02D0949C-4C76-EC95-5760-CE6A40D97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5291E471-10C6-8355-CB1B-26F0C853E06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15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BE842D-A093-2FA5-39DB-D4ED5EB2B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207" y="2464653"/>
            <a:ext cx="4191585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051D6-D38F-C14E-0C2D-2AAF48C0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B72A1-CBE8-F0F5-4A63-EB0523E8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AF5A5-E512-FA91-62FB-556E75388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F25B6D-1E7D-51B1-4AE5-58BD991BC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5AF028-5F74-BB19-E6A8-B49BAB6C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5DA213-376B-B80D-7D6A-1F6637EDA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1611AA6-A94A-E051-159F-0B866CAC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194F8F3-A152-7ACF-061F-E65B6C77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6C4393-5178-7947-BB35-20E7211A849C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Arquivo Modular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35C22CA-9D26-7DBF-4F74-A0914E107C49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7E05B336-524D-E5C8-3903-6F04E297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FB7AFA3-5C96-F0D3-27B8-DB9D9474DDD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8F0832F-E910-CAB2-DE00-0D95C5C09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A52A3CBE-08D2-8848-7330-6E51058FEE6E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16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E30367F-B353-0BA2-DFD5-0310F7BA99F9}"/>
              </a:ext>
            </a:extLst>
          </p:cNvPr>
          <p:cNvGrpSpPr/>
          <p:nvPr/>
        </p:nvGrpSpPr>
        <p:grpSpPr>
          <a:xfrm>
            <a:off x="1160413" y="3201366"/>
            <a:ext cx="4325266" cy="1873594"/>
            <a:chOff x="1160413" y="3201366"/>
            <a:chExt cx="4325266" cy="187359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817093F-8193-A977-DC90-9E322B76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517" t="24940" b="42265"/>
            <a:stretch>
              <a:fillRect/>
            </a:stretch>
          </p:blipFill>
          <p:spPr>
            <a:xfrm>
              <a:off x="1160413" y="3201366"/>
              <a:ext cx="4325266" cy="1499617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D874F03-913D-12C2-E67F-3334DE2B4A07}"/>
                </a:ext>
              </a:extLst>
            </p:cNvPr>
            <p:cNvSpPr txBox="1"/>
            <p:nvPr/>
          </p:nvSpPr>
          <p:spPr>
            <a:xfrm>
              <a:off x="1525298" y="4705628"/>
              <a:ext cx="375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Definições valores Conexão Modem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24E900F-7824-2DBE-6C54-78F3E27D5D96}"/>
              </a:ext>
            </a:extLst>
          </p:cNvPr>
          <p:cNvGrpSpPr/>
          <p:nvPr/>
        </p:nvGrpSpPr>
        <p:grpSpPr>
          <a:xfrm>
            <a:off x="6640073" y="3032609"/>
            <a:ext cx="4191000" cy="2218168"/>
            <a:chOff x="6640073" y="3032609"/>
            <a:chExt cx="4191000" cy="2218168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4886A2E-029E-0C71-CBD1-DE7EA132FD89}"/>
                </a:ext>
              </a:extLst>
            </p:cNvPr>
            <p:cNvSpPr txBox="1"/>
            <p:nvPr/>
          </p:nvSpPr>
          <p:spPr>
            <a:xfrm>
              <a:off x="6767630" y="4881445"/>
              <a:ext cx="393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Definição valores comunicação MQTT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74477415-C72D-00C8-A513-50FECFCA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0073" y="3032609"/>
              <a:ext cx="419100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18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39353-C258-D542-2DF8-7D8FF95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576AC0-93AB-FB62-2128-8939618D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C6D4B2-6F60-45EC-56F5-361F556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3B3899-408D-CE08-FE89-A691515B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25E390-D101-FDD3-D08A-C7DE086A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DF5A49-C724-1BCE-407A-9017CF0C6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627712-629B-C99E-92B5-0B52DA61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78AC1C8-8E47-81B1-6AC2-B3CD46D4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7" name="Imagem 6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8801CB68-442B-A523-216E-5D2EB62AA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" y="1606471"/>
            <a:ext cx="11174384" cy="44869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ECFA67B-8090-799A-CD08-723F0C9E49F6}"/>
              </a:ext>
            </a:extLst>
          </p:cNvPr>
          <p:cNvSpPr/>
          <p:nvPr/>
        </p:nvSpPr>
        <p:spPr>
          <a:xfrm>
            <a:off x="220717" y="5508059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5109FBF-87EC-777E-4C16-1324194FE8B0}"/>
              </a:ext>
            </a:extLst>
          </p:cNvPr>
          <p:cNvSpPr/>
          <p:nvPr/>
        </p:nvSpPr>
        <p:spPr>
          <a:xfrm>
            <a:off x="8128856" y="4874463"/>
            <a:ext cx="3334883" cy="1545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C17107-01AE-3EBA-0F22-CBD42F80D839}"/>
              </a:ext>
            </a:extLst>
          </p:cNvPr>
          <p:cNvSpPr/>
          <p:nvPr/>
        </p:nvSpPr>
        <p:spPr>
          <a:xfrm>
            <a:off x="7309050" y="5524476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31B1824-C1A3-907B-2E9B-EAE97B8E73B7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CD4F9BFE-BDA1-12C5-B91B-D1A14EF1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C72C271-0FDB-925F-30FA-17C36933BA7A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9F64B5-14A0-B66B-A2C7-4CFA05FBE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93680954-C000-19A1-6ED5-BDA8AF37345A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17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6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70916-486F-B7CF-DF4E-54DB69CD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A85592-81A4-5FA6-44F2-A94D1BA9D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A00826-017D-A4CB-3D2B-23DDF89C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972CC7-3006-494C-377C-72CD9B1D8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460C7B-D60B-9F1C-4D7E-838B73B1F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AFA12E-E533-079B-D666-E2BE69E5B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63DE09-1071-59FA-DD3C-E74D8743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CLPIoT</a:t>
            </a:r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Didática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104E7AF-4655-BCFB-258B-FF8493A4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8686464A-CF2B-A5F5-F46C-9084A1EBD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202D195E-3711-C0C4-F72E-D6DE97F50839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18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458296A-0A94-712C-312B-684618E39BFC}"/>
              </a:ext>
            </a:extLst>
          </p:cNvPr>
          <p:cNvGrpSpPr/>
          <p:nvPr/>
        </p:nvGrpSpPr>
        <p:grpSpPr>
          <a:xfrm>
            <a:off x="841486" y="2070414"/>
            <a:ext cx="10413874" cy="3981450"/>
            <a:chOff x="841486" y="2070414"/>
            <a:chExt cx="10413874" cy="3981450"/>
          </a:xfrm>
        </p:grpSpPr>
        <p:pic>
          <p:nvPicPr>
            <p:cNvPr id="13" name="Imagem 12" descr="Interface gráfica do usuário, Aplicativo&#10;&#10;O conteúdo gerado por IA pode estar incorreto.">
              <a:extLst>
                <a:ext uri="{FF2B5EF4-FFF2-40B4-BE49-F238E27FC236}">
                  <a16:creationId xmlns:a16="http://schemas.microsoft.com/office/drawing/2014/main" id="{6269DAA0-18FE-6269-CBE1-8B9440D49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187" y="2070414"/>
              <a:ext cx="6905625" cy="3981450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FFEE3CF-A875-BD18-9062-1CA55B506278}"/>
                </a:ext>
              </a:extLst>
            </p:cNvPr>
            <p:cNvSpPr txBox="1"/>
            <p:nvPr/>
          </p:nvSpPr>
          <p:spPr>
            <a:xfrm>
              <a:off x="9998601" y="291388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5V</a:t>
              </a:r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676419F2-67B4-D169-7A84-8EDB8B4DAF66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9548812" y="3098554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7C59F36-A432-1015-5A66-36CDACCAE540}"/>
                </a:ext>
              </a:extLst>
            </p:cNvPr>
            <p:cNvSpPr txBox="1"/>
            <p:nvPr/>
          </p:nvSpPr>
          <p:spPr>
            <a:xfrm>
              <a:off x="9992505" y="311505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3V3</a:t>
              </a:r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DEA6DB51-F9C8-22C7-03FF-3E1D72EC14CE}"/>
                </a:ext>
              </a:extLst>
            </p:cNvPr>
            <p:cNvCxnSpPr>
              <a:stCxn id="18" idx="1"/>
            </p:cNvCxnSpPr>
            <p:nvPr/>
          </p:nvCxnSpPr>
          <p:spPr>
            <a:xfrm flipH="1">
              <a:off x="9542716" y="3299722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F95C150-BDF2-275F-ED16-B0FB7DB11C6B}"/>
                </a:ext>
              </a:extLst>
            </p:cNvPr>
            <p:cNvSpPr txBox="1"/>
            <p:nvPr/>
          </p:nvSpPr>
          <p:spPr>
            <a:xfrm>
              <a:off x="9992505" y="3322320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GND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C419240-DB8E-2458-331C-97261B267089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9542716" y="3506986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18BE73C-4882-631E-7B90-11BE406E4711}"/>
                </a:ext>
              </a:extLst>
            </p:cNvPr>
            <p:cNvSpPr txBox="1"/>
            <p:nvPr/>
          </p:nvSpPr>
          <p:spPr>
            <a:xfrm>
              <a:off x="9986409" y="354787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OUTPUT_1</a:t>
              </a:r>
            </a:p>
          </p:txBody>
        </p: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14AA4D55-72E5-F251-0A52-51F4631BA847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9536620" y="373253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CD33191-81BE-0511-69A8-EBB3CE863DA6}"/>
                </a:ext>
              </a:extLst>
            </p:cNvPr>
            <p:cNvSpPr txBox="1"/>
            <p:nvPr/>
          </p:nvSpPr>
          <p:spPr>
            <a:xfrm>
              <a:off x="9992505" y="3749040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OUTPUT_2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9BA3C6BC-FC4F-1147-50F2-A43579F9D3B1}"/>
                </a:ext>
              </a:extLst>
            </p:cNvPr>
            <p:cNvCxnSpPr>
              <a:stCxn id="24" idx="1"/>
            </p:cNvCxnSpPr>
            <p:nvPr/>
          </p:nvCxnSpPr>
          <p:spPr>
            <a:xfrm flipH="1">
              <a:off x="9542716" y="3933706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C31C1F8-F4AA-C617-C671-67BC7447E7F6}"/>
                </a:ext>
              </a:extLst>
            </p:cNvPr>
            <p:cNvSpPr txBox="1"/>
            <p:nvPr/>
          </p:nvSpPr>
          <p:spPr>
            <a:xfrm>
              <a:off x="9992505" y="3956304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OUTPUT_3</a:t>
              </a:r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65FF8E1-8DE2-9AB2-5731-20706722E55C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9542716" y="4140970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B159C9B-17FD-89ED-0BDA-CEEFEBBB3AFA}"/>
                </a:ext>
              </a:extLst>
            </p:cNvPr>
            <p:cNvSpPr txBox="1"/>
            <p:nvPr/>
          </p:nvSpPr>
          <p:spPr>
            <a:xfrm>
              <a:off x="9998601" y="415747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OUTPUT_4</a:t>
              </a:r>
            </a:p>
          </p:txBody>
        </p: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4E15C3F9-9311-D65F-DF5B-E04ADF7701E7}"/>
                </a:ext>
              </a:extLst>
            </p:cNvPr>
            <p:cNvCxnSpPr>
              <a:stCxn id="29" idx="1"/>
            </p:cNvCxnSpPr>
            <p:nvPr/>
          </p:nvCxnSpPr>
          <p:spPr>
            <a:xfrm flipH="1">
              <a:off x="9548812" y="434213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BAFA0D6-DBFD-687B-0E45-40A34B84FD2C}"/>
                </a:ext>
              </a:extLst>
            </p:cNvPr>
            <p:cNvSpPr txBox="1"/>
            <p:nvPr/>
          </p:nvSpPr>
          <p:spPr>
            <a:xfrm>
              <a:off x="9998601" y="440131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OUTPUT_5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B8B20ADD-8FCB-91DE-8D2F-A6DF80F9A1DE}"/>
                </a:ext>
              </a:extLst>
            </p:cNvPr>
            <p:cNvCxnSpPr>
              <a:stCxn id="35" idx="1"/>
            </p:cNvCxnSpPr>
            <p:nvPr/>
          </p:nvCxnSpPr>
          <p:spPr>
            <a:xfrm flipH="1">
              <a:off x="9548812" y="458597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28CB234C-6A08-9C17-A539-62A98403926B}"/>
                </a:ext>
              </a:extLst>
            </p:cNvPr>
            <p:cNvSpPr txBox="1"/>
            <p:nvPr/>
          </p:nvSpPr>
          <p:spPr>
            <a:xfrm>
              <a:off x="9998601" y="4608576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OUTPUT_6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662A434A-4ECF-3C0E-507E-6E11752B7818}"/>
                </a:ext>
              </a:extLst>
            </p:cNvPr>
            <p:cNvCxnSpPr>
              <a:stCxn id="37" idx="1"/>
            </p:cNvCxnSpPr>
            <p:nvPr/>
          </p:nvCxnSpPr>
          <p:spPr>
            <a:xfrm flipH="1">
              <a:off x="9548812" y="4793242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A3006CB-6BDB-809C-D447-B5594D860B55}"/>
                </a:ext>
              </a:extLst>
            </p:cNvPr>
            <p:cNvSpPr txBox="1"/>
            <p:nvPr/>
          </p:nvSpPr>
          <p:spPr>
            <a:xfrm>
              <a:off x="10004697" y="4809744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OUTPUT_7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7841D9A9-7B12-95BA-7A00-419A14971D28}"/>
                </a:ext>
              </a:extLst>
            </p:cNvPr>
            <p:cNvCxnSpPr>
              <a:stCxn id="39" idx="1"/>
            </p:cNvCxnSpPr>
            <p:nvPr/>
          </p:nvCxnSpPr>
          <p:spPr>
            <a:xfrm flipH="1">
              <a:off x="9554908" y="4994410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5F55056-9C86-F7C3-53F4-4CA02DE747C7}"/>
                </a:ext>
              </a:extLst>
            </p:cNvPr>
            <p:cNvSpPr txBox="1"/>
            <p:nvPr/>
          </p:nvSpPr>
          <p:spPr>
            <a:xfrm>
              <a:off x="841486" y="2913888"/>
              <a:ext cx="1250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5V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6D5020B4-D7E0-CEF6-C0E9-B1FF7B30F4B6}"/>
                </a:ext>
              </a:extLst>
            </p:cNvPr>
            <p:cNvSpPr txBox="1"/>
            <p:nvPr/>
          </p:nvSpPr>
          <p:spPr>
            <a:xfrm>
              <a:off x="847583" y="3115056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3V3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4546B84-2E86-18B9-D764-2D105EB1FD22}"/>
                </a:ext>
              </a:extLst>
            </p:cNvPr>
            <p:cNvSpPr txBox="1"/>
            <p:nvPr/>
          </p:nvSpPr>
          <p:spPr>
            <a:xfrm>
              <a:off x="869491" y="3322320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GND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1700F113-573A-CC37-0424-3C918671CE6B}"/>
                </a:ext>
              </a:extLst>
            </p:cNvPr>
            <p:cNvSpPr txBox="1"/>
            <p:nvPr/>
          </p:nvSpPr>
          <p:spPr>
            <a:xfrm>
              <a:off x="847583" y="3547872"/>
              <a:ext cx="1250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INPUT_1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CF46268-4B68-0046-F031-A8E4E077ED86}"/>
                </a:ext>
              </a:extLst>
            </p:cNvPr>
            <p:cNvSpPr txBox="1"/>
            <p:nvPr/>
          </p:nvSpPr>
          <p:spPr>
            <a:xfrm>
              <a:off x="847583" y="3749040"/>
              <a:ext cx="1256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INPUT_2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EC8C48AB-C5EE-765C-4052-BB1B2112F235}"/>
                </a:ext>
              </a:extLst>
            </p:cNvPr>
            <p:cNvSpPr txBox="1"/>
            <p:nvPr/>
          </p:nvSpPr>
          <p:spPr>
            <a:xfrm>
              <a:off x="847583" y="3956304"/>
              <a:ext cx="1256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INPUT_3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5D3B9F1-E0BD-FE64-EA14-8F7B4934F342}"/>
                </a:ext>
              </a:extLst>
            </p:cNvPr>
            <p:cNvSpPr txBox="1"/>
            <p:nvPr/>
          </p:nvSpPr>
          <p:spPr>
            <a:xfrm>
              <a:off x="859781" y="4157472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INPUT_4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BF1AE98E-3A6D-FD37-0250-17F93EF924CA}"/>
                </a:ext>
              </a:extLst>
            </p:cNvPr>
            <p:cNvSpPr txBox="1"/>
            <p:nvPr/>
          </p:nvSpPr>
          <p:spPr>
            <a:xfrm>
              <a:off x="847583" y="4401312"/>
              <a:ext cx="1262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INPUT_5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CBCE653E-B2C2-58B8-C505-33D0DBFCA548}"/>
                </a:ext>
              </a:extLst>
            </p:cNvPr>
            <p:cNvSpPr txBox="1"/>
            <p:nvPr/>
          </p:nvSpPr>
          <p:spPr>
            <a:xfrm>
              <a:off x="859781" y="4608576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INPUT_6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1B963195-5313-D7C0-82F2-8E51DC446EDF}"/>
                </a:ext>
              </a:extLst>
            </p:cNvPr>
            <p:cNvSpPr txBox="1"/>
            <p:nvPr/>
          </p:nvSpPr>
          <p:spPr>
            <a:xfrm>
              <a:off x="847583" y="4809744"/>
              <a:ext cx="12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INPUT_7</a:t>
              </a:r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F5412A7E-BE9B-40B4-9C73-D8488C8DD0DA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2116540" y="4994410"/>
              <a:ext cx="504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483956FB-24A8-D011-487C-2F61F3BF9697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2120162" y="4793242"/>
              <a:ext cx="501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A9153F2F-DE8B-C469-EF63-609EB964528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110444" y="4585978"/>
              <a:ext cx="5108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6AA557F-C486-899F-F400-E0FE4E51E797}"/>
                </a:ext>
              </a:extLst>
            </p:cNvPr>
            <p:cNvCxnSpPr>
              <a:stCxn id="53" idx="3"/>
            </p:cNvCxnSpPr>
            <p:nvPr/>
          </p:nvCxnSpPr>
          <p:spPr>
            <a:xfrm>
              <a:off x="2120162" y="4342138"/>
              <a:ext cx="501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A007CF82-E7A6-F354-9CA3-6EE0C72AD7E1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2104348" y="4140970"/>
              <a:ext cx="516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62044173-AD4F-3A61-31F7-118EBE64EA96}"/>
                </a:ext>
              </a:extLst>
            </p:cNvPr>
            <p:cNvCxnSpPr>
              <a:cxnSpLocks/>
            </p:cNvCxnSpPr>
            <p:nvPr/>
          </p:nvCxnSpPr>
          <p:spPr>
            <a:xfrm>
              <a:off x="2129872" y="3917204"/>
              <a:ext cx="491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BBB37380-2057-66A9-FC7E-11D80E6B435E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2098253" y="3732538"/>
              <a:ext cx="5230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2A08E154-05F1-5D17-F2B2-3B411B89BF82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2129872" y="3506986"/>
              <a:ext cx="491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8809C065-C2DC-7EA8-9509-1894D4DC0CA4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2107964" y="3299722"/>
              <a:ext cx="5133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8E921AE3-521C-0D6C-BFCD-8CF6FA33FF60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2092155" y="3098554"/>
              <a:ext cx="551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6DDE042-54CC-641D-05A7-82E4CA486007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99" name="Imagem 98" descr="Ícone&#10;&#10;Descrição gerada automaticamente">
              <a:extLst>
                <a:ext uri="{FF2B5EF4-FFF2-40B4-BE49-F238E27FC236}">
                  <a16:creationId xmlns:a16="http://schemas.microsoft.com/office/drawing/2014/main" id="{1992FE3F-CB7E-B0EA-4C5B-D16DB236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AFCB404E-D9DE-1324-5D40-ED2DB93AAFF9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60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6642-CD9D-3092-C745-09D3D44D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BE26B916-9EF8-EBBF-D009-809A4402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DC23BE1-41FA-F184-13D3-DC30D52C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504"/>
            <a:ext cx="10515600" cy="2348991"/>
          </a:xfrm>
        </p:spPr>
        <p:txBody>
          <a:bodyPr/>
          <a:lstStyle/>
          <a:p>
            <a:pPr marL="0" indent="0" algn="ctr">
              <a:buNone/>
            </a:pPr>
            <a:r>
              <a:rPr lang="pt-BR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marL="0" indent="0" algn="ctr">
              <a:buNone/>
            </a:pPr>
            <a:r>
              <a:rPr lang="pt-BR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alisson.vasconcelos@ufu.br</a:t>
            </a:r>
            <a:endParaRPr lang="pt-B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Álisson Carvalho Vasconcelos</a:t>
            </a:r>
          </a:p>
        </p:txBody>
      </p: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FC6DA4C-1E3D-367E-DD67-2E9E8FE38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BEAC7D-F576-E051-FF9C-AC03E71DD8CC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3AC224F4-E667-1F82-904F-325812BB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5ED5E1-FF9C-2F45-81D6-F0276BF3F8B6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18" name="Imagem 1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FDA6707-6F74-4A46-E5D9-33F8EDCB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26" name="Imagem 25" descr="Diagrama, Diagrama de Venn&#10;&#10;O conteúdo gerado por IA pode estar incorreto.">
            <a:extLst>
              <a:ext uri="{FF2B5EF4-FFF2-40B4-BE49-F238E27FC236}">
                <a16:creationId xmlns:a16="http://schemas.microsoft.com/office/drawing/2014/main" id="{4DA8C992-4552-DD85-D7F9-4C68FB18C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" y="35134"/>
            <a:ext cx="3090846" cy="30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944E4-3839-092C-0BEC-69FC0F8C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91508D-F5D9-5085-8A6B-9B14F9FF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/>
          </a:p>
        </p:txBody>
      </p:sp>
      <p:sp>
        <p:nvSpPr>
          <p:cNvPr id="47" name="Espaço Reservado para Conteúdo 6">
            <a:extLst>
              <a:ext uri="{FF2B5EF4-FFF2-40B4-BE49-F238E27FC236}">
                <a16:creationId xmlns:a16="http://schemas.microsoft.com/office/drawing/2014/main" id="{C7B32E87-4623-7E73-50F1-9A4250D5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1316" cy="3104335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Revisão MQTT;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 Arduino IDE;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ESP32;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CLPIoT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Didática</a:t>
            </a:r>
          </a:p>
        </p:txBody>
      </p:sp>
      <p:pic>
        <p:nvPicPr>
          <p:cNvPr id="5" name="Imagem 4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74391EE-EA15-62EB-C271-A3F5D631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98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730EB40-A5CC-5B18-6FBC-B454350B869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15EA8BE6-8268-9365-A1D2-C528CC83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F1521A3-C8EE-CB5A-4625-4FB1EB582058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5" name="Imagem 2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0299BAA-9D6A-B540-6E05-EB0075482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215B3-D003-F14A-899E-F22FF1DB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6E0389-BA8A-CE7D-1F0E-885293250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CF17D7-DDDF-2D0B-AB58-25440B9F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0EAB83-3044-EF5B-F146-07144A141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09A9B6-B785-A1DF-BD34-6BAC52DE0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86A564-E5C5-313B-9CAE-A472D8D15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FFD6837-D4C4-6443-7243-A4DF0AEE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8843F-1DCA-62F0-B5FF-26EBBAAE6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MQTT: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Publicador/Subscritor.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Broker (Servidor)</a:t>
            </a:r>
          </a:p>
          <a:p>
            <a:pPr marL="0" indent="457200">
              <a:buNone/>
            </a:pP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0775653-9BD5-18CA-17DF-C077E20B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6" name="Imagem 5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07EAEB8D-4408-1795-899E-A32B999DA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836767"/>
            <a:ext cx="7621064" cy="287695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0FF95CC-3E51-7384-598B-F2FDD0798753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E1E39DF4-5B75-AEF6-6F55-BF8FF83D4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99029B2-BFCD-A6C4-E488-890FF853D832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8" name="Imagem 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E113429-BFC3-3905-19E2-42CA7EAF8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EFBFA0CF-7788-7CC9-A8D7-F1A186646BFD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3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5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38F2B666-8E60-6446-1ED5-A23D27BE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7675E64-3E63-E771-0A75-43BEAFD2337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4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6A2285-D663-F190-D7BC-E0AAD309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38" y="2197999"/>
            <a:ext cx="4820323" cy="359142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5846B8B-3292-51AC-543E-B64B1CAA2D9E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F88C837C-534D-8424-3BBA-4AAC2E66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3A3BB95-9880-948F-6CF1-056B2B0C79F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4" name="Imagem 13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543EFA9-7281-375B-9B12-5640A12AB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5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F6CD8-41F6-FDC8-4E1F-E7594451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80B02F-D7B2-F284-0F3B-FA1BBF1FC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DEE8DF-FFBB-D51E-1BAC-87DAEA9B0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53DD77-3216-0BAA-F9BB-D2125B5EA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C6DFB1-EECD-8DE5-9C26-4705D9D56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A22307-7E57-3E7C-73D0-FD1BF4E15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8E3384A-713F-B490-7B0D-B86BBB2A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B317591-6176-BA6B-78B1-B2B8236A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FE92E6-436B-0DEE-DF78-9DEE2B7F039B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Inclusão de Bibliotecas e Definições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34E0C4-8155-343D-9D99-7A3B1BF77FA3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A95CF04B-E450-26D0-4C3E-A7302901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1BD3B98-D7A0-B2BA-71DC-D3385432334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7438E79-5714-19FA-5A2A-6EFA8C95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925"/>
          <a:stretch>
            <a:fillRect/>
          </a:stretch>
        </p:blipFill>
        <p:spPr>
          <a:xfrm>
            <a:off x="305631" y="2011839"/>
            <a:ext cx="3496163" cy="10494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C198326-A367-02C2-E1FF-BEA5549E4C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29" r="45976" b="68669"/>
          <a:stretch>
            <a:fillRect/>
          </a:stretch>
        </p:blipFill>
        <p:spPr>
          <a:xfrm>
            <a:off x="257656" y="3261676"/>
            <a:ext cx="3701058" cy="1638593"/>
          </a:xfrm>
          <a:prstGeom prst="rect">
            <a:avLst/>
          </a:prstGeom>
        </p:spPr>
      </p:pic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153942C-5508-68B3-966A-AF089E627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9D8AD5D5-A444-9CB7-DE6F-85948389B98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5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A0081A8-D358-ACEC-8C81-071381C7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9" t="30392" r="42869" b="33714"/>
          <a:stretch>
            <a:fillRect/>
          </a:stretch>
        </p:blipFill>
        <p:spPr>
          <a:xfrm>
            <a:off x="4729047" y="2022157"/>
            <a:ext cx="3701057" cy="187725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9AEE5A1-2F96-91A7-EA02-F0C3A30871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19" t="66333" r="42929"/>
          <a:stretch>
            <a:fillRect/>
          </a:stretch>
        </p:blipFill>
        <p:spPr>
          <a:xfrm>
            <a:off x="4729045" y="3899416"/>
            <a:ext cx="3701059" cy="176079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FB4DD7C-2701-ABA0-892A-859EBBD214D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29"/>
          <a:stretch>
            <a:fillRect/>
          </a:stretch>
        </p:blipFill>
        <p:spPr>
          <a:xfrm>
            <a:off x="8871816" y="3157283"/>
            <a:ext cx="3243463" cy="14575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F9319F-1156-49D0-ADED-64CE6C676EFB}"/>
              </a:ext>
            </a:extLst>
          </p:cNvPr>
          <p:cNvSpPr txBox="1"/>
          <p:nvPr/>
        </p:nvSpPr>
        <p:spPr>
          <a:xfrm rot="16200000">
            <a:off x="3246090" y="3343282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Inclusão Bibliotecas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F1BBF24-342A-DB54-9A63-6B998FDE6962}"/>
              </a:ext>
            </a:extLst>
          </p:cNvPr>
          <p:cNvGrpSpPr/>
          <p:nvPr/>
        </p:nvGrpSpPr>
        <p:grpSpPr>
          <a:xfrm>
            <a:off x="3757612" y="2320764"/>
            <a:ext cx="369335" cy="1733460"/>
            <a:chOff x="3843340" y="2320764"/>
            <a:chExt cx="369335" cy="1733460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7F66D1D-64E2-4587-DC13-7B52BE5AEC43}"/>
                </a:ext>
              </a:extLst>
            </p:cNvPr>
            <p:cNvSpPr/>
            <p:nvPr/>
          </p:nvSpPr>
          <p:spPr>
            <a:xfrm>
              <a:off x="3843342" y="2320764"/>
              <a:ext cx="369333" cy="866730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6203427D-9628-C98C-5327-CD099C060E27}"/>
                </a:ext>
              </a:extLst>
            </p:cNvPr>
            <p:cNvSpPr/>
            <p:nvPr/>
          </p:nvSpPr>
          <p:spPr>
            <a:xfrm flipV="1">
              <a:off x="3843340" y="3187494"/>
              <a:ext cx="369333" cy="866730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DC9CB3B-DB82-74B3-8644-D96B5EBB70B7}"/>
              </a:ext>
            </a:extLst>
          </p:cNvPr>
          <p:cNvGrpSpPr/>
          <p:nvPr/>
        </p:nvGrpSpPr>
        <p:grpSpPr>
          <a:xfrm>
            <a:off x="4538664" y="2091008"/>
            <a:ext cx="199958" cy="998868"/>
            <a:chOff x="4624392" y="2091008"/>
            <a:chExt cx="199958" cy="998868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1288E4F-B8D5-B64E-FAA4-6B4D564B830E}"/>
                </a:ext>
              </a:extLst>
            </p:cNvPr>
            <p:cNvSpPr/>
            <p:nvPr/>
          </p:nvSpPr>
          <p:spPr>
            <a:xfrm flipH="1">
              <a:off x="4624394" y="2091008"/>
              <a:ext cx="199956" cy="496385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D14B8A5C-E7AF-8C23-173D-F3ABE69ACB2E}"/>
                </a:ext>
              </a:extLst>
            </p:cNvPr>
            <p:cNvSpPr/>
            <p:nvPr/>
          </p:nvSpPr>
          <p:spPr>
            <a:xfrm flipH="1" flipV="1">
              <a:off x="4624392" y="2593491"/>
              <a:ext cx="199956" cy="496385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490D4B01-7605-FD10-6667-843B9BE58108}"/>
              </a:ext>
            </a:extLst>
          </p:cNvPr>
          <p:cNvGrpSpPr/>
          <p:nvPr/>
        </p:nvGrpSpPr>
        <p:grpSpPr>
          <a:xfrm>
            <a:off x="4533901" y="3925727"/>
            <a:ext cx="190381" cy="802453"/>
            <a:chOff x="4619629" y="3925727"/>
            <a:chExt cx="190381" cy="802453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C75DF6E-7C8E-7A84-BC14-DCD900A274CC}"/>
                </a:ext>
              </a:extLst>
            </p:cNvPr>
            <p:cNvSpPr/>
            <p:nvPr/>
          </p:nvSpPr>
          <p:spPr>
            <a:xfrm flipH="1">
              <a:off x="4619631" y="3925727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44D9E0D-3733-AC18-60B5-96EB2A75D289}"/>
                </a:ext>
              </a:extLst>
            </p:cNvPr>
            <p:cNvSpPr/>
            <p:nvPr/>
          </p:nvSpPr>
          <p:spPr>
            <a:xfrm flipH="1" flipV="1">
              <a:off x="4619629" y="4328194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4D5FF7D-F914-055F-4338-BB5AD8AFABD7}"/>
              </a:ext>
            </a:extLst>
          </p:cNvPr>
          <p:cNvSpPr txBox="1"/>
          <p:nvPr/>
        </p:nvSpPr>
        <p:spPr>
          <a:xfrm rot="16200000">
            <a:off x="-1771669" y="3814757"/>
            <a:ext cx="384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Inicialização de Objetos (Leitor RFID)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F3EC2EB-A6FD-8108-6C20-97910275F40D}"/>
              </a:ext>
            </a:extLst>
          </p:cNvPr>
          <p:cNvGrpSpPr/>
          <p:nvPr/>
        </p:nvGrpSpPr>
        <p:grpSpPr>
          <a:xfrm>
            <a:off x="314314" y="4178143"/>
            <a:ext cx="190381" cy="802453"/>
            <a:chOff x="4619629" y="3925727"/>
            <a:chExt cx="190381" cy="802453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FC096DA-41EB-CA20-0F5B-3FF03489038A}"/>
                </a:ext>
              </a:extLst>
            </p:cNvPr>
            <p:cNvSpPr/>
            <p:nvPr/>
          </p:nvSpPr>
          <p:spPr>
            <a:xfrm flipH="1">
              <a:off x="4619631" y="3925727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D115C55C-F737-7B47-60E0-D8A8328EB8FF}"/>
                </a:ext>
              </a:extLst>
            </p:cNvPr>
            <p:cNvSpPr/>
            <p:nvPr/>
          </p:nvSpPr>
          <p:spPr>
            <a:xfrm flipH="1" flipV="1">
              <a:off x="4619629" y="4328194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788632E-22FD-0A1D-1F22-0F3152968F88}"/>
              </a:ext>
            </a:extLst>
          </p:cNvPr>
          <p:cNvSpPr txBox="1"/>
          <p:nvPr/>
        </p:nvSpPr>
        <p:spPr>
          <a:xfrm rot="16200000">
            <a:off x="6723988" y="3821419"/>
            <a:ext cx="384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Inicialização de Objetos (Leitor RFID)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25980E4A-F31E-EB19-1179-BA28D69DFF53}"/>
              </a:ext>
            </a:extLst>
          </p:cNvPr>
          <p:cNvGrpSpPr/>
          <p:nvPr/>
        </p:nvGrpSpPr>
        <p:grpSpPr>
          <a:xfrm rot="10800000">
            <a:off x="8305786" y="4816932"/>
            <a:ext cx="190381" cy="802453"/>
            <a:chOff x="4619629" y="3925727"/>
            <a:chExt cx="190381" cy="802453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87AA3AD9-4002-BFDE-76FF-6CADC02F5880}"/>
                </a:ext>
              </a:extLst>
            </p:cNvPr>
            <p:cNvSpPr/>
            <p:nvPr/>
          </p:nvSpPr>
          <p:spPr>
            <a:xfrm flipH="1">
              <a:off x="4619631" y="3925727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1F6CFCE-4484-13ED-FF02-532F4437A638}"/>
                </a:ext>
              </a:extLst>
            </p:cNvPr>
            <p:cNvSpPr/>
            <p:nvPr/>
          </p:nvSpPr>
          <p:spPr>
            <a:xfrm flipH="1" flipV="1">
              <a:off x="4619629" y="4328194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4D0A1102-A4E3-40D4-68F5-71599C886D46}"/>
              </a:ext>
            </a:extLst>
          </p:cNvPr>
          <p:cNvGrpSpPr/>
          <p:nvPr/>
        </p:nvGrpSpPr>
        <p:grpSpPr>
          <a:xfrm rot="10800000">
            <a:off x="7329509" y="3135149"/>
            <a:ext cx="190381" cy="802453"/>
            <a:chOff x="4619629" y="3925727"/>
            <a:chExt cx="190381" cy="802453"/>
          </a:xfrm>
        </p:grpSpPr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9D8E4447-CDB1-F75E-ACAF-614B31D1A07E}"/>
                </a:ext>
              </a:extLst>
            </p:cNvPr>
            <p:cNvSpPr/>
            <p:nvPr/>
          </p:nvSpPr>
          <p:spPr>
            <a:xfrm flipH="1">
              <a:off x="4619631" y="3925727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58CE572-45EC-8D45-ADC6-D998E785D098}"/>
                </a:ext>
              </a:extLst>
            </p:cNvPr>
            <p:cNvSpPr/>
            <p:nvPr/>
          </p:nvSpPr>
          <p:spPr>
            <a:xfrm flipH="1" flipV="1">
              <a:off x="4619629" y="4328194"/>
              <a:ext cx="190379" cy="399986"/>
            </a:xfrm>
            <a:custGeom>
              <a:avLst/>
              <a:gdLst>
                <a:gd name="connsiteX0" fmla="*/ 0 w 557212"/>
                <a:gd name="connsiteY0" fmla="*/ 8100 h 1108237"/>
                <a:gd name="connsiteX1" fmla="*/ 185737 w 557212"/>
                <a:gd name="connsiteY1" fmla="*/ 50962 h 1108237"/>
                <a:gd name="connsiteX2" fmla="*/ 200025 w 557212"/>
                <a:gd name="connsiteY2" fmla="*/ 393862 h 1108237"/>
                <a:gd name="connsiteX3" fmla="*/ 200025 w 557212"/>
                <a:gd name="connsiteY3" fmla="*/ 979650 h 1108237"/>
                <a:gd name="connsiteX4" fmla="*/ 557212 w 557212"/>
                <a:gd name="connsiteY4" fmla="*/ 1108237 h 1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" h="1108237">
                  <a:moveTo>
                    <a:pt x="0" y="8100"/>
                  </a:moveTo>
                  <a:cubicBezTo>
                    <a:pt x="76200" y="-2616"/>
                    <a:pt x="152400" y="-13332"/>
                    <a:pt x="185737" y="50962"/>
                  </a:cubicBezTo>
                  <a:cubicBezTo>
                    <a:pt x="219074" y="115256"/>
                    <a:pt x="197644" y="239081"/>
                    <a:pt x="200025" y="393862"/>
                  </a:cubicBezTo>
                  <a:cubicBezTo>
                    <a:pt x="202406" y="548643"/>
                    <a:pt x="140494" y="860588"/>
                    <a:pt x="200025" y="979650"/>
                  </a:cubicBezTo>
                  <a:cubicBezTo>
                    <a:pt x="259556" y="1098713"/>
                    <a:pt x="426243" y="1091568"/>
                    <a:pt x="557212" y="11082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67109B93-464B-39D5-3B0D-009C377B5C9B}"/>
              </a:ext>
            </a:extLst>
          </p:cNvPr>
          <p:cNvSpPr/>
          <p:nvPr/>
        </p:nvSpPr>
        <p:spPr>
          <a:xfrm>
            <a:off x="7529513" y="3543301"/>
            <a:ext cx="971550" cy="0"/>
          </a:xfrm>
          <a:custGeom>
            <a:avLst/>
            <a:gdLst>
              <a:gd name="connsiteX0" fmla="*/ 0 w 971550"/>
              <a:gd name="connsiteY0" fmla="*/ 0 h 0"/>
              <a:gd name="connsiteX1" fmla="*/ 971550 w 971550"/>
              <a:gd name="connsiteY1" fmla="*/ 0 h 0"/>
              <a:gd name="connsiteX2" fmla="*/ 971550 w 97155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550">
                <a:moveTo>
                  <a:pt x="0" y="0"/>
                </a:moveTo>
                <a:lnTo>
                  <a:pt x="971550" y="0"/>
                </a:lnTo>
                <a:lnTo>
                  <a:pt x="97155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4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52BC0-786E-844F-130D-661DCE174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7FFEFC-4E64-DA64-E6D3-30B2F0AD2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FBA2AE-BEC5-83D7-FF39-607DDD19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002981-4CF1-BFC8-4E7D-90CC6E58C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5B2B34-F0BD-2CD9-E831-E54ADFC0F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4593D4-E159-26B5-195F-B57C0018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5ABD75B-E340-4F0E-2D18-E6F17FE5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1939BED5-1260-9955-01E7-4C3296C79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CA8F23-C926-E141-1B4F-E2C4C9058DC5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Inclusão de Bibliotecas e Definições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85454AB-CBD3-CE0B-B7E4-BA3F0805247B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173EC28F-F843-6291-9529-71183ADF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AFE07E1-E185-A34C-6F4E-B77112DF2610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4CAF68A5-029F-1681-296D-817AA5451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5900DC4D-F907-E9E6-59AA-5E11961F0CC9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6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FC64F6E-1798-5BC7-0E34-51D7CE82BD50}"/>
              </a:ext>
            </a:extLst>
          </p:cNvPr>
          <p:cNvGrpSpPr/>
          <p:nvPr/>
        </p:nvGrpSpPr>
        <p:grpSpPr>
          <a:xfrm>
            <a:off x="4382004" y="2188443"/>
            <a:ext cx="3427990" cy="1624070"/>
            <a:chOff x="4382004" y="2152482"/>
            <a:chExt cx="3427990" cy="162407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72362948-7806-9A70-8517-9ABAE8FE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629" b="51923"/>
            <a:stretch>
              <a:fillRect/>
            </a:stretch>
          </p:blipFill>
          <p:spPr>
            <a:xfrm>
              <a:off x="4474268" y="2152482"/>
              <a:ext cx="3243463" cy="700740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280CB1E-C9D4-D24D-E81D-78656616532B}"/>
                </a:ext>
              </a:extLst>
            </p:cNvPr>
            <p:cNvSpPr txBox="1"/>
            <p:nvPr/>
          </p:nvSpPr>
          <p:spPr>
            <a:xfrm>
              <a:off x="4382004" y="2853222"/>
              <a:ext cx="34279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Criação objeto para cliente Wi-Fi</a:t>
              </a:r>
              <a:br>
                <a:rPr lang="pt-BR" dirty="0"/>
              </a:br>
              <a:r>
                <a:rPr lang="pt-BR" dirty="0"/>
                <a:t>Inicialização objeto para MQTT</a:t>
              </a:r>
            </a:p>
            <a:p>
              <a:pPr algn="ctr"/>
              <a:r>
                <a:rPr lang="pt-BR" dirty="0"/>
                <a:t>Criação de objeto para tarefa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4B6F535-D528-EF9F-3D72-7771EC6E1E38}"/>
              </a:ext>
            </a:extLst>
          </p:cNvPr>
          <p:cNvGrpSpPr/>
          <p:nvPr/>
        </p:nvGrpSpPr>
        <p:grpSpPr>
          <a:xfrm>
            <a:off x="4214779" y="4540649"/>
            <a:ext cx="3762440" cy="1196101"/>
            <a:chOff x="4214779" y="4540649"/>
            <a:chExt cx="3762440" cy="119610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296837F-F67D-D982-3376-907EA748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629" t="62281"/>
            <a:stretch>
              <a:fillRect/>
            </a:stretch>
          </p:blipFill>
          <p:spPr>
            <a:xfrm>
              <a:off x="4474268" y="4540649"/>
              <a:ext cx="3243463" cy="549769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F93B09B-0B57-9079-FE6E-2EE69311A634}"/>
                </a:ext>
              </a:extLst>
            </p:cNvPr>
            <p:cNvSpPr txBox="1"/>
            <p:nvPr/>
          </p:nvSpPr>
          <p:spPr>
            <a:xfrm>
              <a:off x="4214779" y="5090419"/>
              <a:ext cx="3762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Variável para registrar </a:t>
              </a:r>
              <a:r>
                <a:rPr lang="pt-BR" dirty="0" err="1"/>
                <a:t>Tag</a:t>
              </a:r>
              <a:r>
                <a:rPr lang="pt-BR" dirty="0"/>
                <a:t> ID</a:t>
              </a:r>
              <a:br>
                <a:rPr lang="pt-BR" dirty="0"/>
              </a:br>
              <a:r>
                <a:rPr lang="pt-BR" dirty="0"/>
                <a:t>Variável para registrar falha conexão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3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88280-D2D2-CC18-9202-968EBEBE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14FA25-BA6B-D1F7-E255-D47639A04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49195D-A068-62CE-3E6A-38AA5D696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50E150-9AA8-0B2C-505C-88776CC9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74D8D7-4B6E-E506-93FA-1EFF2AB23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51E4FF-B29E-037C-0EFD-0E46CA73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E8C847-78FD-DBB5-3C2C-95A88CF9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4B3A7E8-5213-1B8E-5102-302FF8A3B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AB98E9-9A0D-D3C1-3479-E45DE6AADBBE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Configurações Iniciais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39BBFEF-CBE9-6E4B-1F73-106C76F7B1DB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4872DDC9-17E6-6508-5927-BE56191A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B6D52DC-211A-90A6-D2F4-ED4473A325B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BFA23B9-C954-22EB-12FB-8FDB199F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0" b="25636"/>
          <a:stretch>
            <a:fillRect/>
          </a:stretch>
        </p:blipFill>
        <p:spPr>
          <a:xfrm>
            <a:off x="252175" y="1735243"/>
            <a:ext cx="6130032" cy="416549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4C3C7FC-4A08-2FBD-E65F-0E57B03A31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3255"/>
          <a:stretch>
            <a:fillRect/>
          </a:stretch>
        </p:blipFill>
        <p:spPr>
          <a:xfrm>
            <a:off x="6077407" y="1636421"/>
            <a:ext cx="4858428" cy="144967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64F8BB9-C8E0-F5C7-4044-4A4913F5E2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704" b="53444"/>
          <a:stretch>
            <a:fillRect/>
          </a:stretch>
        </p:blipFill>
        <p:spPr>
          <a:xfrm>
            <a:off x="6077407" y="3072768"/>
            <a:ext cx="4858428" cy="91344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0EA6717-2337-5F9C-93DE-D78CBE9228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000"/>
          <a:stretch>
            <a:fillRect/>
          </a:stretch>
        </p:blipFill>
        <p:spPr>
          <a:xfrm>
            <a:off x="6072645" y="3986214"/>
            <a:ext cx="4858428" cy="2710240"/>
          </a:xfrm>
          <a:prstGeom prst="rect">
            <a:avLst/>
          </a:prstGeom>
        </p:spPr>
      </p:pic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3BFE4742-D07E-F393-41D6-701A7C2E9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07C762B3-E79A-8905-E12B-48D4582E9B4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7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74D1C-DBDF-0730-3779-136BC497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C5DFB1-EBAB-9C13-1745-8823899F5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259921-45AB-DF5B-5B73-80F311BB1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BA1F9F-F5E0-8942-0036-5C88582D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72278F-6A74-94DC-2B1F-DA6987D68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38BF3F-EF69-EA8A-3E66-ECB956C5A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17BA3A-2522-EB7A-A087-170AAA1B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F408650C-2712-48E3-A8C8-923F2264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AA7A7E4-D5F0-560C-AB47-F8E911BB1A12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Configurações Iniciais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07BFDA-C89C-9F35-1FBE-F57529C15968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9614D88-5012-4851-5A82-25B2E6AF4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2F49E67-56C2-303F-A92C-A9F1FF5FF21E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8F45C684-8584-6712-7154-F867BAE52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6BA1A943-F4DF-2D26-8DDC-17E30EB5FF21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8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2315277-9BFD-26F7-F198-80BA0820AFC0}"/>
              </a:ext>
            </a:extLst>
          </p:cNvPr>
          <p:cNvGrpSpPr/>
          <p:nvPr/>
        </p:nvGrpSpPr>
        <p:grpSpPr>
          <a:xfrm>
            <a:off x="1165676" y="2094741"/>
            <a:ext cx="3588803" cy="1516962"/>
            <a:chOff x="296217" y="1945277"/>
            <a:chExt cx="3588803" cy="151696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886DFE9-0808-7B56-A407-DDDDC716D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090" r="62273" b="83791"/>
            <a:stretch>
              <a:fillRect/>
            </a:stretch>
          </p:blipFill>
          <p:spPr>
            <a:xfrm>
              <a:off x="995125" y="1945277"/>
              <a:ext cx="2190988" cy="907945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C56389A-0BFE-DCB7-68D0-CA34127CAE8D}"/>
                </a:ext>
              </a:extLst>
            </p:cNvPr>
            <p:cNvSpPr txBox="1"/>
            <p:nvPr/>
          </p:nvSpPr>
          <p:spPr>
            <a:xfrm>
              <a:off x="296217" y="2815908"/>
              <a:ext cx="3588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Inicialização</a:t>
              </a:r>
            </a:p>
            <a:p>
              <a:pPr algn="ctr"/>
              <a:r>
                <a:rPr lang="pt-BR" dirty="0"/>
                <a:t>(Comunicação, </a:t>
              </a:r>
              <a:r>
                <a:rPr lang="pt-BR" dirty="0" err="1"/>
                <a:t>CLPIoT</a:t>
              </a:r>
              <a:r>
                <a:rPr lang="pt-BR" dirty="0"/>
                <a:t> e </a:t>
              </a:r>
              <a:r>
                <a:rPr lang="pt-BR" dirty="0" err="1"/>
                <a:t>Tag</a:t>
              </a:r>
              <a:r>
                <a:rPr lang="pt-BR" dirty="0"/>
                <a:t> RFID)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8A47AF9-909C-49EC-5D4F-D8F3DD110C2E}"/>
              </a:ext>
            </a:extLst>
          </p:cNvPr>
          <p:cNvGrpSpPr/>
          <p:nvPr/>
        </p:nvGrpSpPr>
        <p:grpSpPr>
          <a:xfrm>
            <a:off x="5671501" y="1737549"/>
            <a:ext cx="6130032" cy="2381102"/>
            <a:chOff x="5385744" y="2094741"/>
            <a:chExt cx="6130032" cy="2381102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322C592-E905-8684-CE59-62CE3E16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090" t="19319" b="44766"/>
            <a:stretch>
              <a:fillRect/>
            </a:stretch>
          </p:blipFill>
          <p:spPr>
            <a:xfrm>
              <a:off x="5385744" y="2094741"/>
              <a:ext cx="6130032" cy="2011770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9B1745-7E93-6B8D-326B-AC6833FA9718}"/>
                </a:ext>
              </a:extLst>
            </p:cNvPr>
            <p:cNvSpPr txBox="1"/>
            <p:nvPr/>
          </p:nvSpPr>
          <p:spPr>
            <a:xfrm>
              <a:off x="6365189" y="4106511"/>
              <a:ext cx="4171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Conexão ao Wi-Fi (Casa ou Empresarial)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47914B-B1B1-CD0E-43E6-B3A74C4BA292}"/>
              </a:ext>
            </a:extLst>
          </p:cNvPr>
          <p:cNvGrpSpPr/>
          <p:nvPr/>
        </p:nvGrpSpPr>
        <p:grpSpPr>
          <a:xfrm>
            <a:off x="3947903" y="4120779"/>
            <a:ext cx="4296193" cy="2740356"/>
            <a:chOff x="3947903" y="4077915"/>
            <a:chExt cx="4296193" cy="2740356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CE50F818-FCCD-CE8A-4F8C-9C23D53DE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090" t="57876" r="28991" b="-204"/>
            <a:stretch>
              <a:fillRect/>
            </a:stretch>
          </p:blipFill>
          <p:spPr>
            <a:xfrm>
              <a:off x="3947903" y="4077915"/>
              <a:ext cx="4296193" cy="2371024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C611C45-BCDB-8FF5-84CA-E05544CD4919}"/>
                </a:ext>
              </a:extLst>
            </p:cNvPr>
            <p:cNvSpPr txBox="1"/>
            <p:nvPr/>
          </p:nvSpPr>
          <p:spPr>
            <a:xfrm>
              <a:off x="4880242" y="6448939"/>
              <a:ext cx="2193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Leitura leitor PN532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8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B7689-6A9B-475F-8F11-7A5A921E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243733E-79D6-9F4A-FCD4-6850F9B40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6302B-0E3D-85D4-B0E2-EBB1566F6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A19CA4-C273-9E9A-EC17-4662D7FB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E18C6A-DACB-EF65-ECB5-1DF2047ED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6676A5-7931-3566-0C9B-6B3F65955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39D0E88-9D8E-DC76-2ADE-F9F8FDA0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48234B0-D9B1-EF34-867D-EED92753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642EDF-53B7-898B-A224-53B15DA74A6A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Configurações Iniciais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129AB78-37EB-F1AE-436E-5F1C631C7543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DF9511B5-69DB-2311-B906-12FD6CD9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E2AB28B-13AA-B281-CE9A-180E3A7AD604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2217FDA-88A6-6DA9-806C-B02464041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94EB54A3-27CE-E6AE-48D1-4AD359F94432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9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087BBA3-6FD4-2B1D-644A-13162EC990FE}"/>
              </a:ext>
            </a:extLst>
          </p:cNvPr>
          <p:cNvGrpSpPr/>
          <p:nvPr/>
        </p:nvGrpSpPr>
        <p:grpSpPr>
          <a:xfrm>
            <a:off x="1634919" y="1866876"/>
            <a:ext cx="3357562" cy="947930"/>
            <a:chOff x="1243013" y="1815181"/>
            <a:chExt cx="3357562" cy="94793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CCC043F-DCB5-C409-926D-967463A8A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40" t="29880" r="26852" b="60116"/>
            <a:stretch>
              <a:fillRect/>
            </a:stretch>
          </p:blipFill>
          <p:spPr>
            <a:xfrm>
              <a:off x="1243013" y="1815181"/>
              <a:ext cx="3357562" cy="542257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75F6C2A-FB6A-E341-0CB6-CCFD245F82B3}"/>
                </a:ext>
              </a:extLst>
            </p:cNvPr>
            <p:cNvSpPr txBox="1"/>
            <p:nvPr/>
          </p:nvSpPr>
          <p:spPr>
            <a:xfrm>
              <a:off x="1361142" y="2393779"/>
              <a:ext cx="312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Configurações Servidor MQTT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F868C2F-D359-49B7-6D33-781A31E0E276}"/>
              </a:ext>
            </a:extLst>
          </p:cNvPr>
          <p:cNvGrpSpPr/>
          <p:nvPr/>
        </p:nvGrpSpPr>
        <p:grpSpPr>
          <a:xfrm>
            <a:off x="6353623" y="1898436"/>
            <a:ext cx="4206664" cy="929184"/>
            <a:chOff x="5145258" y="1815181"/>
            <a:chExt cx="4206664" cy="92918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E143AC13-0312-F761-50F6-ADECB00FB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189" t="39987" r="43537" b="50010"/>
            <a:stretch>
              <a:fillRect/>
            </a:stretch>
          </p:blipFill>
          <p:spPr>
            <a:xfrm>
              <a:off x="5977145" y="1815181"/>
              <a:ext cx="2539685" cy="542257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25EDBA5-EADF-327A-6351-5C3975CF23AD}"/>
                </a:ext>
              </a:extLst>
            </p:cNvPr>
            <p:cNvSpPr txBox="1"/>
            <p:nvPr/>
          </p:nvSpPr>
          <p:spPr>
            <a:xfrm>
              <a:off x="5145258" y="2375033"/>
              <a:ext cx="4206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Configuração Pino 1 no formato de saída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E8BE4CE-94CB-6069-5D7F-D13263A492F8}"/>
              </a:ext>
            </a:extLst>
          </p:cNvPr>
          <p:cNvGrpSpPr/>
          <p:nvPr/>
        </p:nvGrpSpPr>
        <p:grpSpPr>
          <a:xfrm>
            <a:off x="4292600" y="3067046"/>
            <a:ext cx="3606800" cy="711093"/>
            <a:chOff x="3457575" y="3100040"/>
            <a:chExt cx="3606800" cy="71109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DC64633-86C7-4BA2-89D0-BABA622B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852" t="49776" r="22622" b="43410"/>
            <a:stretch>
              <a:fillRect/>
            </a:stretch>
          </p:blipFill>
          <p:spPr>
            <a:xfrm>
              <a:off x="3457575" y="3100040"/>
              <a:ext cx="3572213" cy="369332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47C9CEA-BB02-5EE3-38D2-71E951A931C2}"/>
                </a:ext>
              </a:extLst>
            </p:cNvPr>
            <p:cNvSpPr txBox="1"/>
            <p:nvPr/>
          </p:nvSpPr>
          <p:spPr>
            <a:xfrm>
              <a:off x="3541166" y="3441801"/>
              <a:ext cx="35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Inserção de texto na 1ª linha LCD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7F0107F-359E-8E6D-61E9-B5B845140373}"/>
              </a:ext>
            </a:extLst>
          </p:cNvPr>
          <p:cNvGrpSpPr/>
          <p:nvPr/>
        </p:nvGrpSpPr>
        <p:grpSpPr>
          <a:xfrm>
            <a:off x="3856490" y="4098742"/>
            <a:ext cx="4754250" cy="2727876"/>
            <a:chOff x="3856490" y="4098742"/>
            <a:chExt cx="4754250" cy="2727876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A0D1459-7AED-EEA1-0F2F-65A154252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559" t="56225" b="1"/>
            <a:stretch>
              <a:fillRect/>
            </a:stretch>
          </p:blipFill>
          <p:spPr>
            <a:xfrm>
              <a:off x="3866549" y="4098742"/>
              <a:ext cx="4734132" cy="2372792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5A7DA0B-49B2-A523-AEB8-5192949DE0F8}"/>
                </a:ext>
              </a:extLst>
            </p:cNvPr>
            <p:cNvSpPr txBox="1"/>
            <p:nvPr/>
          </p:nvSpPr>
          <p:spPr>
            <a:xfrm>
              <a:off x="3856490" y="6457286"/>
              <a:ext cx="4754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Inserção de tarefa direcionada ao núcleo livre.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895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396</Words>
  <Application>Microsoft Office PowerPoint</Application>
  <PresentationFormat>Widescreen</PresentationFormat>
  <Paragraphs>146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do Office</vt:lpstr>
      <vt:lpstr>FEMEC-33101 Introdução a Engenharia Mecatrônica</vt:lpstr>
      <vt:lpstr>SUMÁRIO</vt:lpstr>
      <vt:lpstr>Revisão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ESP32</vt:lpstr>
      <vt:lpstr>CLPIoT Didática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Alisson Carvalho Vasconcelos</dc:creator>
  <cp:lastModifiedBy>Álisson Carvalho Vasconcelos</cp:lastModifiedBy>
  <cp:revision>1</cp:revision>
  <dcterms:created xsi:type="dcterms:W3CDTF">2025-02-11T22:16:29Z</dcterms:created>
  <dcterms:modified xsi:type="dcterms:W3CDTF">2025-09-04T20:27:21Z</dcterms:modified>
</cp:coreProperties>
</file>